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77" r:id="rId2"/>
    <p:sldId id="339" r:id="rId3"/>
    <p:sldId id="337" r:id="rId4"/>
    <p:sldId id="341" r:id="rId5"/>
    <p:sldId id="340" r:id="rId6"/>
    <p:sldId id="345" r:id="rId7"/>
    <p:sldId id="344" r:id="rId8"/>
    <p:sldId id="346" r:id="rId9"/>
    <p:sldId id="360" r:id="rId10"/>
    <p:sldId id="348" r:id="rId11"/>
    <p:sldId id="369" r:id="rId12"/>
    <p:sldId id="349" r:id="rId13"/>
    <p:sldId id="350" r:id="rId14"/>
    <p:sldId id="351" r:id="rId15"/>
    <p:sldId id="352" r:id="rId16"/>
    <p:sldId id="353" r:id="rId17"/>
    <p:sldId id="354" r:id="rId18"/>
    <p:sldId id="355" r:id="rId19"/>
    <p:sldId id="361" r:id="rId20"/>
    <p:sldId id="362" r:id="rId21"/>
    <p:sldId id="363" r:id="rId22"/>
    <p:sldId id="370" r:id="rId23"/>
    <p:sldId id="364" r:id="rId24"/>
    <p:sldId id="365" r:id="rId25"/>
    <p:sldId id="371" r:id="rId26"/>
    <p:sldId id="366" r:id="rId27"/>
    <p:sldId id="367" r:id="rId28"/>
    <p:sldId id="368" r:id="rId29"/>
    <p:sldId id="357" r:id="rId30"/>
    <p:sldId id="356" r:id="rId31"/>
    <p:sldId id="372" r:id="rId32"/>
    <p:sldId id="359" r:id="rId33"/>
    <p:sldId id="373" r:id="rId34"/>
    <p:sldId id="374" r:id="rId35"/>
    <p:sldId id="375" r:id="rId36"/>
    <p:sldId id="376" r:id="rId37"/>
    <p:sldId id="377" r:id="rId38"/>
    <p:sldId id="378" r:id="rId39"/>
    <p:sldId id="379" r:id="rId40"/>
    <p:sldId id="380" r:id="rId41"/>
    <p:sldId id="382" r:id="rId42"/>
    <p:sldId id="381" r:id="rId43"/>
    <p:sldId id="383" r:id="rId44"/>
    <p:sldId id="384" r:id="rId45"/>
    <p:sldId id="390" r:id="rId46"/>
    <p:sldId id="385" r:id="rId47"/>
    <p:sldId id="386" r:id="rId48"/>
    <p:sldId id="391" r:id="rId49"/>
    <p:sldId id="392" r:id="rId50"/>
    <p:sldId id="387" r:id="rId51"/>
    <p:sldId id="388" r:id="rId52"/>
    <p:sldId id="389" r:id="rId53"/>
    <p:sldId id="338" r:id="rId54"/>
  </p:sldIdLst>
  <p:sldSz cx="12192000" cy="6858000"/>
  <p:notesSz cx="6858000" cy="9144000"/>
  <p:defaultTex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81FF"/>
    <a:srgbClr val="FF7E79"/>
    <a:srgbClr val="FF40FF"/>
    <a:srgbClr val="942093"/>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94694"/>
  </p:normalViewPr>
  <p:slideViewPr>
    <p:cSldViewPr snapToGrid="0" snapToObjects="1">
      <p:cViewPr varScale="1">
        <p:scale>
          <a:sx n="80" d="100"/>
          <a:sy n="80" d="100"/>
        </p:scale>
        <p:origin x="72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53939-1B2A-4016-A512-25CA2B68EB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37019E89-107B-40A4-8EBB-4607B83C3F9B}">
      <dgm:prSet phldrT="[Texto]"/>
      <dgm:spPr>
        <a:solidFill>
          <a:srgbClr val="373FCA"/>
        </a:solidFill>
      </dgm:spPr>
      <dgm:t>
        <a:bodyPr/>
        <a:lstStyle/>
        <a:p>
          <a:r>
            <a:rPr lang="es-ES" dirty="0"/>
            <a:t>LINUX</a:t>
          </a:r>
        </a:p>
      </dgm:t>
    </dgm:pt>
    <dgm:pt modelId="{6E8F051B-AF0E-4E29-85F5-F4ED124D3824}" type="parTrans" cxnId="{348237B3-CF11-4D17-A7AF-6D77B2C8018B}">
      <dgm:prSet/>
      <dgm:spPr/>
      <dgm:t>
        <a:bodyPr/>
        <a:lstStyle/>
        <a:p>
          <a:endParaRPr lang="es-ES"/>
        </a:p>
      </dgm:t>
    </dgm:pt>
    <dgm:pt modelId="{308F0DA7-63FD-404B-BACE-E9676899D4EB}" type="sibTrans" cxnId="{348237B3-CF11-4D17-A7AF-6D77B2C8018B}">
      <dgm:prSet/>
      <dgm:spPr/>
      <dgm:t>
        <a:bodyPr/>
        <a:lstStyle/>
        <a:p>
          <a:endParaRPr lang="es-ES"/>
        </a:p>
      </dgm:t>
    </dgm:pt>
    <dgm:pt modelId="{78D1F41C-F39D-44CC-B25B-A644C4D021AD}">
      <dgm:prSet phldrT="[Texto]"/>
      <dgm:spPr>
        <a:solidFill>
          <a:srgbClr val="373FCA"/>
        </a:solidFill>
      </dgm:spPr>
      <dgm:t>
        <a:bodyPr/>
        <a:lstStyle/>
        <a:p>
          <a:r>
            <a:rPr lang="es-ES" dirty="0"/>
            <a:t>GOBERNANZA</a:t>
          </a:r>
        </a:p>
      </dgm:t>
    </dgm:pt>
    <dgm:pt modelId="{45DE139B-7017-47BE-9619-9E73E9B1BD71}" type="parTrans" cxnId="{76E941C3-0BC6-44B4-8CDE-443D951D0E25}">
      <dgm:prSet/>
      <dgm:spPr/>
      <dgm:t>
        <a:bodyPr/>
        <a:lstStyle/>
        <a:p>
          <a:endParaRPr lang="es-ES"/>
        </a:p>
      </dgm:t>
    </dgm:pt>
    <dgm:pt modelId="{965D5A00-7880-4757-9971-B03E2BFA1B60}" type="sibTrans" cxnId="{76E941C3-0BC6-44B4-8CDE-443D951D0E25}">
      <dgm:prSet/>
      <dgm:spPr/>
      <dgm:t>
        <a:bodyPr/>
        <a:lstStyle/>
        <a:p>
          <a:endParaRPr lang="es-ES"/>
        </a:p>
      </dgm:t>
    </dgm:pt>
    <dgm:pt modelId="{3550B4D0-8755-424A-909A-849A8CE2945E}">
      <dgm:prSet phldrT="[Texto]"/>
      <dgm:spPr>
        <a:solidFill>
          <a:srgbClr val="373FCA"/>
        </a:solidFill>
      </dgm:spPr>
      <dgm:t>
        <a:bodyPr/>
        <a:lstStyle/>
        <a:p>
          <a:r>
            <a:rPr lang="es-ES" dirty="0"/>
            <a:t>IPV6</a:t>
          </a:r>
        </a:p>
      </dgm:t>
    </dgm:pt>
    <dgm:pt modelId="{8CCB5159-8E0C-4787-8F80-8FC88718010F}" type="parTrans" cxnId="{B69958A2-4F35-4475-9A59-378FFC5CDA63}">
      <dgm:prSet/>
      <dgm:spPr/>
      <dgm:t>
        <a:bodyPr/>
        <a:lstStyle/>
        <a:p>
          <a:endParaRPr lang="es-ES"/>
        </a:p>
      </dgm:t>
    </dgm:pt>
    <dgm:pt modelId="{4080CD4E-6F05-481E-AACD-01F20319DE58}" type="sibTrans" cxnId="{B69958A2-4F35-4475-9A59-378FFC5CDA63}">
      <dgm:prSet/>
      <dgm:spPr/>
      <dgm:t>
        <a:bodyPr/>
        <a:lstStyle/>
        <a:p>
          <a:endParaRPr lang="es-ES"/>
        </a:p>
      </dgm:t>
    </dgm:pt>
    <dgm:pt modelId="{C9AEAA5C-4584-4D3B-AE0F-5A1CE5A15B78}">
      <dgm:prSet phldrT="[Texto]"/>
      <dgm:spPr>
        <a:solidFill>
          <a:srgbClr val="373FCA"/>
        </a:solidFill>
      </dgm:spPr>
      <dgm:t>
        <a:bodyPr/>
        <a:lstStyle/>
        <a:p>
          <a:r>
            <a:rPr lang="es-ES" dirty="0"/>
            <a:t>DESARROLLO WEB Y SEO</a:t>
          </a:r>
        </a:p>
      </dgm:t>
    </dgm:pt>
    <dgm:pt modelId="{6758C431-387B-4447-B690-75E25735A6FD}" type="parTrans" cxnId="{2AF8E76C-8568-412B-A66C-5DF1B96ABF27}">
      <dgm:prSet/>
      <dgm:spPr/>
      <dgm:t>
        <a:bodyPr/>
        <a:lstStyle/>
        <a:p>
          <a:endParaRPr lang="es-ES"/>
        </a:p>
      </dgm:t>
    </dgm:pt>
    <dgm:pt modelId="{6F3322A3-FEE3-42F3-8AED-69CC1AE53B2A}" type="sibTrans" cxnId="{2AF8E76C-8568-412B-A66C-5DF1B96ABF27}">
      <dgm:prSet/>
      <dgm:spPr/>
      <dgm:t>
        <a:bodyPr/>
        <a:lstStyle/>
        <a:p>
          <a:endParaRPr lang="es-ES"/>
        </a:p>
      </dgm:t>
    </dgm:pt>
    <dgm:pt modelId="{138528C1-CD73-44E6-8126-3215791B501B}">
      <dgm:prSet phldrT="[Texto]"/>
      <dgm:spPr>
        <a:solidFill>
          <a:srgbClr val="373FCA"/>
        </a:solidFill>
      </dgm:spPr>
      <dgm:t>
        <a:bodyPr/>
        <a:lstStyle/>
        <a:p>
          <a:r>
            <a:rPr lang="es-ES" dirty="0"/>
            <a:t>CALIDAD DE SOFTWARE</a:t>
          </a:r>
        </a:p>
      </dgm:t>
    </dgm:pt>
    <dgm:pt modelId="{5E987B0B-8184-49DE-AE25-5F85085E8572}" type="parTrans" cxnId="{1F86CF0D-A3F0-42AD-AD3E-48E72D5B2548}">
      <dgm:prSet/>
      <dgm:spPr/>
      <dgm:t>
        <a:bodyPr/>
        <a:lstStyle/>
        <a:p>
          <a:endParaRPr lang="es-ES"/>
        </a:p>
      </dgm:t>
    </dgm:pt>
    <dgm:pt modelId="{40C04CC7-5FBF-46DF-8385-1E12480DE642}" type="sibTrans" cxnId="{1F86CF0D-A3F0-42AD-AD3E-48E72D5B2548}">
      <dgm:prSet/>
      <dgm:spPr/>
      <dgm:t>
        <a:bodyPr/>
        <a:lstStyle/>
        <a:p>
          <a:endParaRPr lang="es-ES"/>
        </a:p>
      </dgm:t>
    </dgm:pt>
    <dgm:pt modelId="{D12FAA42-866A-4EB6-B1C9-57C0FF856C82}">
      <dgm:prSet phldrT="[Texto]"/>
      <dgm:spPr>
        <a:solidFill>
          <a:srgbClr val="373FCA"/>
        </a:solidFill>
      </dgm:spPr>
      <dgm:t>
        <a:bodyPr/>
        <a:lstStyle/>
        <a:p>
          <a:r>
            <a:rPr lang="es-ES" dirty="0"/>
            <a:t>CIBERSEGURIDAD</a:t>
          </a:r>
        </a:p>
      </dgm:t>
    </dgm:pt>
    <dgm:pt modelId="{2CDE8EEC-5735-4CB8-8D19-9819DF5E33F5}" type="parTrans" cxnId="{4C94883A-E27A-42D8-A83A-9C5F9AD25CAC}">
      <dgm:prSet/>
      <dgm:spPr/>
      <dgm:t>
        <a:bodyPr/>
        <a:lstStyle/>
        <a:p>
          <a:endParaRPr lang="es-ES"/>
        </a:p>
      </dgm:t>
    </dgm:pt>
    <dgm:pt modelId="{56E45D18-262C-4013-9E69-4C7ABDA7775B}" type="sibTrans" cxnId="{4C94883A-E27A-42D8-A83A-9C5F9AD25CAC}">
      <dgm:prSet/>
      <dgm:spPr/>
      <dgm:t>
        <a:bodyPr/>
        <a:lstStyle/>
        <a:p>
          <a:endParaRPr lang="es-ES"/>
        </a:p>
      </dgm:t>
    </dgm:pt>
    <dgm:pt modelId="{BF4186AD-5B66-4290-A48A-F154459E2549}">
      <dgm:prSet phldrT="[Texto]"/>
      <dgm:spPr>
        <a:solidFill>
          <a:srgbClr val="373FCA"/>
        </a:solidFill>
      </dgm:spPr>
      <dgm:t>
        <a:bodyPr/>
        <a:lstStyle/>
        <a:p>
          <a:r>
            <a:rPr lang="es-ES" dirty="0"/>
            <a:t>CISCO</a:t>
          </a:r>
        </a:p>
      </dgm:t>
    </dgm:pt>
    <dgm:pt modelId="{78BB8B7D-7B79-4D25-A4AB-DB7DA635F3A4}" type="parTrans" cxnId="{EB2E8602-722D-4CAF-BC2D-94F97F49EA48}">
      <dgm:prSet/>
      <dgm:spPr/>
      <dgm:t>
        <a:bodyPr/>
        <a:lstStyle/>
        <a:p>
          <a:endParaRPr lang="es-ES"/>
        </a:p>
      </dgm:t>
    </dgm:pt>
    <dgm:pt modelId="{A1CB7864-D148-4BAE-9178-3B76EEC121D8}" type="sibTrans" cxnId="{EB2E8602-722D-4CAF-BC2D-94F97F49EA48}">
      <dgm:prSet/>
      <dgm:spPr/>
      <dgm:t>
        <a:bodyPr/>
        <a:lstStyle/>
        <a:p>
          <a:endParaRPr lang="es-ES"/>
        </a:p>
      </dgm:t>
    </dgm:pt>
    <dgm:pt modelId="{76C4C513-5B2B-458A-872E-DCF8063D6F0A}">
      <dgm:prSet phldrT="[Texto]"/>
      <dgm:spPr>
        <a:solidFill>
          <a:srgbClr val="373FCA"/>
        </a:solidFill>
      </dgm:spPr>
      <dgm:t>
        <a:bodyPr/>
        <a:lstStyle/>
        <a:p>
          <a:r>
            <a:rPr lang="es-ES" dirty="0"/>
            <a:t>FORTINET</a:t>
          </a:r>
        </a:p>
      </dgm:t>
    </dgm:pt>
    <dgm:pt modelId="{FB826C78-040E-4751-889A-484542B3F126}" type="parTrans" cxnId="{506F9052-266C-4F76-9F16-9D85FF5C35C1}">
      <dgm:prSet/>
      <dgm:spPr/>
      <dgm:t>
        <a:bodyPr/>
        <a:lstStyle/>
        <a:p>
          <a:endParaRPr lang="es-ES"/>
        </a:p>
      </dgm:t>
    </dgm:pt>
    <dgm:pt modelId="{4DB60972-366C-4D46-84B2-408F5A798C9B}" type="sibTrans" cxnId="{506F9052-266C-4F76-9F16-9D85FF5C35C1}">
      <dgm:prSet/>
      <dgm:spPr/>
      <dgm:t>
        <a:bodyPr/>
        <a:lstStyle/>
        <a:p>
          <a:endParaRPr lang="es-ES"/>
        </a:p>
      </dgm:t>
    </dgm:pt>
    <dgm:pt modelId="{EECD1A96-4F20-4573-814D-E6C5D92E89E2}">
      <dgm:prSet phldrT="[Texto]"/>
      <dgm:spPr>
        <a:solidFill>
          <a:srgbClr val="373FCA"/>
        </a:solidFill>
      </dgm:spPr>
      <dgm:t>
        <a:bodyPr/>
        <a:lstStyle/>
        <a:p>
          <a:r>
            <a:rPr lang="es-ES" dirty="0"/>
            <a:t>INVESTIGACIÓN AVANZADA</a:t>
          </a:r>
        </a:p>
      </dgm:t>
    </dgm:pt>
    <dgm:pt modelId="{FCBFE703-F21D-43F5-8BC8-037B6A98586C}" type="parTrans" cxnId="{03EBEC11-B5E0-45D3-8DF0-07982BAB0CDD}">
      <dgm:prSet/>
      <dgm:spPr/>
      <dgm:t>
        <a:bodyPr/>
        <a:lstStyle/>
        <a:p>
          <a:endParaRPr lang="es-ES"/>
        </a:p>
      </dgm:t>
    </dgm:pt>
    <dgm:pt modelId="{8B263D18-64BE-436E-B297-D12FC549B10D}" type="sibTrans" cxnId="{03EBEC11-B5E0-45D3-8DF0-07982BAB0CDD}">
      <dgm:prSet/>
      <dgm:spPr/>
      <dgm:t>
        <a:bodyPr/>
        <a:lstStyle/>
        <a:p>
          <a:endParaRPr lang="es-ES"/>
        </a:p>
      </dgm:t>
    </dgm:pt>
    <dgm:pt modelId="{1A1742C9-1FC9-4FBB-8AC4-4C5AA4D2EF5B}">
      <dgm:prSet phldrT="[Texto]"/>
      <dgm:spPr>
        <a:solidFill>
          <a:srgbClr val="373FCA"/>
        </a:solidFill>
      </dgm:spPr>
      <dgm:t>
        <a:bodyPr/>
        <a:lstStyle/>
        <a:p>
          <a:r>
            <a:rPr lang="es-ES" dirty="0"/>
            <a:t>PROYECTOS EDUCATIVOS</a:t>
          </a:r>
        </a:p>
      </dgm:t>
    </dgm:pt>
    <dgm:pt modelId="{7195FAEA-F197-412C-8FCF-E11F8B675202}" type="parTrans" cxnId="{236EE08D-48D1-465E-9655-2F0C7FC91A8C}">
      <dgm:prSet/>
      <dgm:spPr/>
      <dgm:t>
        <a:bodyPr/>
        <a:lstStyle/>
        <a:p>
          <a:endParaRPr lang="es-ES"/>
        </a:p>
      </dgm:t>
    </dgm:pt>
    <dgm:pt modelId="{476A3126-3108-422A-8780-77F7C23F0984}" type="sibTrans" cxnId="{236EE08D-48D1-465E-9655-2F0C7FC91A8C}">
      <dgm:prSet/>
      <dgm:spPr/>
      <dgm:t>
        <a:bodyPr/>
        <a:lstStyle/>
        <a:p>
          <a:endParaRPr lang="es-ES"/>
        </a:p>
      </dgm:t>
    </dgm:pt>
    <dgm:pt modelId="{E441E2E0-CBDE-4108-BA16-AE6FB902B154}">
      <dgm:prSet phldrT="[Texto]"/>
      <dgm:spPr>
        <a:solidFill>
          <a:srgbClr val="373FCA"/>
        </a:solidFill>
      </dgm:spPr>
      <dgm:t>
        <a:bodyPr/>
        <a:lstStyle/>
        <a:p>
          <a:r>
            <a:rPr lang="es-ES" dirty="0"/>
            <a:t>EDUCACIÓN VIRTUAL</a:t>
          </a:r>
        </a:p>
      </dgm:t>
    </dgm:pt>
    <dgm:pt modelId="{03C49551-B3BD-4F5C-ABCD-87E9C51ED0A8}" type="parTrans" cxnId="{4AE35B4A-4DEC-425E-B0A3-9D565EE003F8}">
      <dgm:prSet/>
      <dgm:spPr/>
      <dgm:t>
        <a:bodyPr/>
        <a:lstStyle/>
        <a:p>
          <a:endParaRPr lang="es-ES"/>
        </a:p>
      </dgm:t>
    </dgm:pt>
    <dgm:pt modelId="{775B5B22-7AF6-45AE-8C2C-52029CC40F19}" type="sibTrans" cxnId="{4AE35B4A-4DEC-425E-B0A3-9D565EE003F8}">
      <dgm:prSet/>
      <dgm:spPr/>
      <dgm:t>
        <a:bodyPr/>
        <a:lstStyle/>
        <a:p>
          <a:endParaRPr lang="es-ES"/>
        </a:p>
      </dgm:t>
    </dgm:pt>
    <dgm:pt modelId="{736314EB-0821-4F3D-8E6D-6C1351258057}">
      <dgm:prSet phldrT="[Texto]"/>
      <dgm:spPr>
        <a:solidFill>
          <a:srgbClr val="373FCA"/>
        </a:solidFill>
      </dgm:spPr>
      <dgm:t>
        <a:bodyPr/>
        <a:lstStyle/>
        <a:p>
          <a:r>
            <a:rPr lang="es-ES" dirty="0"/>
            <a:t>INNOVACIÓN</a:t>
          </a:r>
        </a:p>
      </dgm:t>
    </dgm:pt>
    <dgm:pt modelId="{A6139E83-C88F-4D71-8D90-A76A2A42DBB9}" type="parTrans" cxnId="{51000406-E7F0-413C-AFFF-F866FCD6CDBD}">
      <dgm:prSet/>
      <dgm:spPr/>
      <dgm:t>
        <a:bodyPr/>
        <a:lstStyle/>
        <a:p>
          <a:endParaRPr lang="es-ES"/>
        </a:p>
      </dgm:t>
    </dgm:pt>
    <dgm:pt modelId="{AFF4D4D5-4321-44B1-8473-EB634AD9B4A5}" type="sibTrans" cxnId="{51000406-E7F0-413C-AFFF-F866FCD6CDBD}">
      <dgm:prSet/>
      <dgm:spPr/>
      <dgm:t>
        <a:bodyPr/>
        <a:lstStyle/>
        <a:p>
          <a:endParaRPr lang="es-ES"/>
        </a:p>
      </dgm:t>
    </dgm:pt>
    <dgm:pt modelId="{A8BC5ED3-43F4-420B-BE6D-C461E8B238B3}" type="pres">
      <dgm:prSet presAssocID="{C5953939-1B2A-4016-A512-25CA2B68EBE6}" presName="diagram" presStyleCnt="0">
        <dgm:presLayoutVars>
          <dgm:dir/>
          <dgm:resizeHandles val="exact"/>
        </dgm:presLayoutVars>
      </dgm:prSet>
      <dgm:spPr/>
    </dgm:pt>
    <dgm:pt modelId="{1EF77273-133A-4B3D-A0DE-99AB7517246B}" type="pres">
      <dgm:prSet presAssocID="{37019E89-107B-40A4-8EBB-4607B83C3F9B}" presName="node" presStyleLbl="node1" presStyleIdx="0" presStyleCnt="12">
        <dgm:presLayoutVars>
          <dgm:bulletEnabled val="1"/>
        </dgm:presLayoutVars>
      </dgm:prSet>
      <dgm:spPr/>
    </dgm:pt>
    <dgm:pt modelId="{2ADBC836-FECA-4BBF-A684-65B000B70354}" type="pres">
      <dgm:prSet presAssocID="{308F0DA7-63FD-404B-BACE-E9676899D4EB}" presName="sibTrans" presStyleCnt="0"/>
      <dgm:spPr/>
    </dgm:pt>
    <dgm:pt modelId="{421ED239-25FD-4F66-9BD9-AFBE65FA7120}" type="pres">
      <dgm:prSet presAssocID="{78D1F41C-F39D-44CC-B25B-A644C4D021AD}" presName="node" presStyleLbl="node1" presStyleIdx="1" presStyleCnt="12">
        <dgm:presLayoutVars>
          <dgm:bulletEnabled val="1"/>
        </dgm:presLayoutVars>
      </dgm:prSet>
      <dgm:spPr/>
    </dgm:pt>
    <dgm:pt modelId="{8B38464C-020A-4A30-AD07-24CD353B5BE3}" type="pres">
      <dgm:prSet presAssocID="{965D5A00-7880-4757-9971-B03E2BFA1B60}" presName="sibTrans" presStyleCnt="0"/>
      <dgm:spPr/>
    </dgm:pt>
    <dgm:pt modelId="{F7BA9D40-5073-436C-A3E1-703F68A44DDA}" type="pres">
      <dgm:prSet presAssocID="{3550B4D0-8755-424A-909A-849A8CE2945E}" presName="node" presStyleLbl="node1" presStyleIdx="2" presStyleCnt="12">
        <dgm:presLayoutVars>
          <dgm:bulletEnabled val="1"/>
        </dgm:presLayoutVars>
      </dgm:prSet>
      <dgm:spPr/>
    </dgm:pt>
    <dgm:pt modelId="{9E97CFE2-08F0-4498-A998-18FAB0912AE5}" type="pres">
      <dgm:prSet presAssocID="{4080CD4E-6F05-481E-AACD-01F20319DE58}" presName="sibTrans" presStyleCnt="0"/>
      <dgm:spPr/>
    </dgm:pt>
    <dgm:pt modelId="{3D6AA64A-7089-4428-8E1F-B2CAC1350C4F}" type="pres">
      <dgm:prSet presAssocID="{C9AEAA5C-4584-4D3B-AE0F-5A1CE5A15B78}" presName="node" presStyleLbl="node1" presStyleIdx="3" presStyleCnt="12">
        <dgm:presLayoutVars>
          <dgm:bulletEnabled val="1"/>
        </dgm:presLayoutVars>
      </dgm:prSet>
      <dgm:spPr/>
    </dgm:pt>
    <dgm:pt modelId="{89EAE067-C32C-48C0-A6A3-DD8853857E03}" type="pres">
      <dgm:prSet presAssocID="{6F3322A3-FEE3-42F3-8AED-69CC1AE53B2A}" presName="sibTrans" presStyleCnt="0"/>
      <dgm:spPr/>
    </dgm:pt>
    <dgm:pt modelId="{011E6BEB-E66E-4E72-8E1F-3715A23B168A}" type="pres">
      <dgm:prSet presAssocID="{138528C1-CD73-44E6-8126-3215791B501B}" presName="node" presStyleLbl="node1" presStyleIdx="4" presStyleCnt="12">
        <dgm:presLayoutVars>
          <dgm:bulletEnabled val="1"/>
        </dgm:presLayoutVars>
      </dgm:prSet>
      <dgm:spPr/>
    </dgm:pt>
    <dgm:pt modelId="{019D1083-65CE-4478-B1A2-91C947A4076E}" type="pres">
      <dgm:prSet presAssocID="{40C04CC7-5FBF-46DF-8385-1E12480DE642}" presName="sibTrans" presStyleCnt="0"/>
      <dgm:spPr/>
    </dgm:pt>
    <dgm:pt modelId="{80D56FEE-AA6A-43DB-9C4D-16658BC3D78A}" type="pres">
      <dgm:prSet presAssocID="{D12FAA42-866A-4EB6-B1C9-57C0FF856C82}" presName="node" presStyleLbl="node1" presStyleIdx="5" presStyleCnt="12">
        <dgm:presLayoutVars>
          <dgm:bulletEnabled val="1"/>
        </dgm:presLayoutVars>
      </dgm:prSet>
      <dgm:spPr/>
    </dgm:pt>
    <dgm:pt modelId="{641B2CC0-997A-4A82-86E8-AE5217F5E377}" type="pres">
      <dgm:prSet presAssocID="{56E45D18-262C-4013-9E69-4C7ABDA7775B}" presName="sibTrans" presStyleCnt="0"/>
      <dgm:spPr/>
    </dgm:pt>
    <dgm:pt modelId="{55CDC10A-275D-4638-9A16-0BBBABFCD5BF}" type="pres">
      <dgm:prSet presAssocID="{BF4186AD-5B66-4290-A48A-F154459E2549}" presName="node" presStyleLbl="node1" presStyleIdx="6" presStyleCnt="12">
        <dgm:presLayoutVars>
          <dgm:bulletEnabled val="1"/>
        </dgm:presLayoutVars>
      </dgm:prSet>
      <dgm:spPr/>
    </dgm:pt>
    <dgm:pt modelId="{357EC539-8477-414C-B4AA-D6E73D45991F}" type="pres">
      <dgm:prSet presAssocID="{A1CB7864-D148-4BAE-9178-3B76EEC121D8}" presName="sibTrans" presStyleCnt="0"/>
      <dgm:spPr/>
    </dgm:pt>
    <dgm:pt modelId="{48EA6EEC-15B6-4C4B-92E8-1BC10115AB54}" type="pres">
      <dgm:prSet presAssocID="{76C4C513-5B2B-458A-872E-DCF8063D6F0A}" presName="node" presStyleLbl="node1" presStyleIdx="7" presStyleCnt="12">
        <dgm:presLayoutVars>
          <dgm:bulletEnabled val="1"/>
        </dgm:presLayoutVars>
      </dgm:prSet>
      <dgm:spPr/>
    </dgm:pt>
    <dgm:pt modelId="{E5B69DE8-5490-448B-9B27-704D47C5B4BA}" type="pres">
      <dgm:prSet presAssocID="{4DB60972-366C-4D46-84B2-408F5A798C9B}" presName="sibTrans" presStyleCnt="0"/>
      <dgm:spPr/>
    </dgm:pt>
    <dgm:pt modelId="{F01F9872-450C-4322-B4E7-0319F106E1B5}" type="pres">
      <dgm:prSet presAssocID="{EECD1A96-4F20-4573-814D-E6C5D92E89E2}" presName="node" presStyleLbl="node1" presStyleIdx="8" presStyleCnt="12">
        <dgm:presLayoutVars>
          <dgm:bulletEnabled val="1"/>
        </dgm:presLayoutVars>
      </dgm:prSet>
      <dgm:spPr/>
    </dgm:pt>
    <dgm:pt modelId="{56C41638-5D42-4520-9DCB-71B78011F616}" type="pres">
      <dgm:prSet presAssocID="{8B263D18-64BE-436E-B297-D12FC549B10D}" presName="sibTrans" presStyleCnt="0"/>
      <dgm:spPr/>
    </dgm:pt>
    <dgm:pt modelId="{AE20364B-52BE-47B7-B9CB-703797A22267}" type="pres">
      <dgm:prSet presAssocID="{1A1742C9-1FC9-4FBB-8AC4-4C5AA4D2EF5B}" presName="node" presStyleLbl="node1" presStyleIdx="9" presStyleCnt="12">
        <dgm:presLayoutVars>
          <dgm:bulletEnabled val="1"/>
        </dgm:presLayoutVars>
      </dgm:prSet>
      <dgm:spPr/>
    </dgm:pt>
    <dgm:pt modelId="{5BD0FA4A-4046-4F36-ABAC-4FEA2D5E2C5A}" type="pres">
      <dgm:prSet presAssocID="{476A3126-3108-422A-8780-77F7C23F0984}" presName="sibTrans" presStyleCnt="0"/>
      <dgm:spPr/>
    </dgm:pt>
    <dgm:pt modelId="{2EBC1122-5E0E-4B60-953D-59F3293FB12A}" type="pres">
      <dgm:prSet presAssocID="{E441E2E0-CBDE-4108-BA16-AE6FB902B154}" presName="node" presStyleLbl="node1" presStyleIdx="10" presStyleCnt="12">
        <dgm:presLayoutVars>
          <dgm:bulletEnabled val="1"/>
        </dgm:presLayoutVars>
      </dgm:prSet>
      <dgm:spPr/>
    </dgm:pt>
    <dgm:pt modelId="{1BB50C8A-953F-4ECA-A342-10542C5D0972}" type="pres">
      <dgm:prSet presAssocID="{775B5B22-7AF6-45AE-8C2C-52029CC40F19}" presName="sibTrans" presStyleCnt="0"/>
      <dgm:spPr/>
    </dgm:pt>
    <dgm:pt modelId="{857E5118-34FF-4D26-BBC6-F26C749F4C0C}" type="pres">
      <dgm:prSet presAssocID="{736314EB-0821-4F3D-8E6D-6C1351258057}" presName="node" presStyleLbl="node1" presStyleIdx="11" presStyleCnt="12">
        <dgm:presLayoutVars>
          <dgm:bulletEnabled val="1"/>
        </dgm:presLayoutVars>
      </dgm:prSet>
      <dgm:spPr/>
    </dgm:pt>
  </dgm:ptLst>
  <dgm:cxnLst>
    <dgm:cxn modelId="{EB2E8602-722D-4CAF-BC2D-94F97F49EA48}" srcId="{C5953939-1B2A-4016-A512-25CA2B68EBE6}" destId="{BF4186AD-5B66-4290-A48A-F154459E2549}" srcOrd="6" destOrd="0" parTransId="{78BB8B7D-7B79-4D25-A4AB-DB7DA635F3A4}" sibTransId="{A1CB7864-D148-4BAE-9178-3B76EEC121D8}"/>
    <dgm:cxn modelId="{51000406-E7F0-413C-AFFF-F866FCD6CDBD}" srcId="{C5953939-1B2A-4016-A512-25CA2B68EBE6}" destId="{736314EB-0821-4F3D-8E6D-6C1351258057}" srcOrd="11" destOrd="0" parTransId="{A6139E83-C88F-4D71-8D90-A76A2A42DBB9}" sibTransId="{AFF4D4D5-4321-44B1-8473-EB634AD9B4A5}"/>
    <dgm:cxn modelId="{6D17980B-2C3E-44A4-AB41-1F58DDFBEA82}" type="presOf" srcId="{138528C1-CD73-44E6-8126-3215791B501B}" destId="{011E6BEB-E66E-4E72-8E1F-3715A23B168A}" srcOrd="0" destOrd="0" presId="urn:microsoft.com/office/officeart/2005/8/layout/default"/>
    <dgm:cxn modelId="{1F86CF0D-A3F0-42AD-AD3E-48E72D5B2548}" srcId="{C5953939-1B2A-4016-A512-25CA2B68EBE6}" destId="{138528C1-CD73-44E6-8126-3215791B501B}" srcOrd="4" destOrd="0" parTransId="{5E987B0B-8184-49DE-AE25-5F85085E8572}" sibTransId="{40C04CC7-5FBF-46DF-8385-1E12480DE642}"/>
    <dgm:cxn modelId="{9C0FC10F-6814-40D0-9A75-70AD1C7940F4}" type="presOf" srcId="{E441E2E0-CBDE-4108-BA16-AE6FB902B154}" destId="{2EBC1122-5E0E-4B60-953D-59F3293FB12A}" srcOrd="0" destOrd="0" presId="urn:microsoft.com/office/officeart/2005/8/layout/default"/>
    <dgm:cxn modelId="{03EBEC11-B5E0-45D3-8DF0-07982BAB0CDD}" srcId="{C5953939-1B2A-4016-A512-25CA2B68EBE6}" destId="{EECD1A96-4F20-4573-814D-E6C5D92E89E2}" srcOrd="8" destOrd="0" parTransId="{FCBFE703-F21D-43F5-8BC8-037B6A98586C}" sibTransId="{8B263D18-64BE-436E-B297-D12FC549B10D}"/>
    <dgm:cxn modelId="{6E394415-85B2-4C73-9886-DD234350292B}" type="presOf" srcId="{736314EB-0821-4F3D-8E6D-6C1351258057}" destId="{857E5118-34FF-4D26-BBC6-F26C749F4C0C}" srcOrd="0" destOrd="0" presId="urn:microsoft.com/office/officeart/2005/8/layout/default"/>
    <dgm:cxn modelId="{21B26830-7D1B-4179-BEA7-7E24CF9C74D6}" type="presOf" srcId="{BF4186AD-5B66-4290-A48A-F154459E2549}" destId="{55CDC10A-275D-4638-9A16-0BBBABFCD5BF}" srcOrd="0" destOrd="0" presId="urn:microsoft.com/office/officeart/2005/8/layout/default"/>
    <dgm:cxn modelId="{4C94883A-E27A-42D8-A83A-9C5F9AD25CAC}" srcId="{C5953939-1B2A-4016-A512-25CA2B68EBE6}" destId="{D12FAA42-866A-4EB6-B1C9-57C0FF856C82}" srcOrd="5" destOrd="0" parTransId="{2CDE8EEC-5735-4CB8-8D19-9819DF5E33F5}" sibTransId="{56E45D18-262C-4013-9E69-4C7ABDA7775B}"/>
    <dgm:cxn modelId="{0F9FA15F-8647-4EBA-9F8A-3F6B6D48F946}" type="presOf" srcId="{76C4C513-5B2B-458A-872E-DCF8063D6F0A}" destId="{48EA6EEC-15B6-4C4B-92E8-1BC10115AB54}" srcOrd="0" destOrd="0" presId="urn:microsoft.com/office/officeart/2005/8/layout/default"/>
    <dgm:cxn modelId="{4AE35B4A-4DEC-425E-B0A3-9D565EE003F8}" srcId="{C5953939-1B2A-4016-A512-25CA2B68EBE6}" destId="{E441E2E0-CBDE-4108-BA16-AE6FB902B154}" srcOrd="10" destOrd="0" parTransId="{03C49551-B3BD-4F5C-ABCD-87E9C51ED0A8}" sibTransId="{775B5B22-7AF6-45AE-8C2C-52029CC40F19}"/>
    <dgm:cxn modelId="{2AF8E76C-8568-412B-A66C-5DF1B96ABF27}" srcId="{C5953939-1B2A-4016-A512-25CA2B68EBE6}" destId="{C9AEAA5C-4584-4D3B-AE0F-5A1CE5A15B78}" srcOrd="3" destOrd="0" parTransId="{6758C431-387B-4447-B690-75E25735A6FD}" sibTransId="{6F3322A3-FEE3-42F3-8AED-69CC1AE53B2A}"/>
    <dgm:cxn modelId="{506F9052-266C-4F76-9F16-9D85FF5C35C1}" srcId="{C5953939-1B2A-4016-A512-25CA2B68EBE6}" destId="{76C4C513-5B2B-458A-872E-DCF8063D6F0A}" srcOrd="7" destOrd="0" parTransId="{FB826C78-040E-4751-889A-484542B3F126}" sibTransId="{4DB60972-366C-4D46-84B2-408F5A798C9B}"/>
    <dgm:cxn modelId="{05B79A52-7B53-4652-82B6-71A18BF0739F}" type="presOf" srcId="{3550B4D0-8755-424A-909A-849A8CE2945E}" destId="{F7BA9D40-5073-436C-A3E1-703F68A44DDA}" srcOrd="0" destOrd="0" presId="urn:microsoft.com/office/officeart/2005/8/layout/default"/>
    <dgm:cxn modelId="{CB387B53-3A3D-4068-948F-E2D773499304}" type="presOf" srcId="{C5953939-1B2A-4016-A512-25CA2B68EBE6}" destId="{A8BC5ED3-43F4-420B-BE6D-C461E8B238B3}" srcOrd="0" destOrd="0" presId="urn:microsoft.com/office/officeart/2005/8/layout/default"/>
    <dgm:cxn modelId="{74112756-9735-469D-A4DD-AB62011B2A20}" type="presOf" srcId="{D12FAA42-866A-4EB6-B1C9-57C0FF856C82}" destId="{80D56FEE-AA6A-43DB-9C4D-16658BC3D78A}" srcOrd="0" destOrd="0" presId="urn:microsoft.com/office/officeart/2005/8/layout/default"/>
    <dgm:cxn modelId="{236EE08D-48D1-465E-9655-2F0C7FC91A8C}" srcId="{C5953939-1B2A-4016-A512-25CA2B68EBE6}" destId="{1A1742C9-1FC9-4FBB-8AC4-4C5AA4D2EF5B}" srcOrd="9" destOrd="0" parTransId="{7195FAEA-F197-412C-8FCF-E11F8B675202}" sibTransId="{476A3126-3108-422A-8780-77F7C23F0984}"/>
    <dgm:cxn modelId="{B69958A2-4F35-4475-9A59-378FFC5CDA63}" srcId="{C5953939-1B2A-4016-A512-25CA2B68EBE6}" destId="{3550B4D0-8755-424A-909A-849A8CE2945E}" srcOrd="2" destOrd="0" parTransId="{8CCB5159-8E0C-4787-8F80-8FC88718010F}" sibTransId="{4080CD4E-6F05-481E-AACD-01F20319DE58}"/>
    <dgm:cxn modelId="{3D0438A6-512B-4C0A-AE6C-11A190DB7FD1}" type="presOf" srcId="{1A1742C9-1FC9-4FBB-8AC4-4C5AA4D2EF5B}" destId="{AE20364B-52BE-47B7-B9CB-703797A22267}" srcOrd="0" destOrd="0" presId="urn:microsoft.com/office/officeart/2005/8/layout/default"/>
    <dgm:cxn modelId="{348237B3-CF11-4D17-A7AF-6D77B2C8018B}" srcId="{C5953939-1B2A-4016-A512-25CA2B68EBE6}" destId="{37019E89-107B-40A4-8EBB-4607B83C3F9B}" srcOrd="0" destOrd="0" parTransId="{6E8F051B-AF0E-4E29-85F5-F4ED124D3824}" sibTransId="{308F0DA7-63FD-404B-BACE-E9676899D4EB}"/>
    <dgm:cxn modelId="{DDF14FB3-7763-4E94-A17D-F68EBC2E2A5E}" type="presOf" srcId="{37019E89-107B-40A4-8EBB-4607B83C3F9B}" destId="{1EF77273-133A-4B3D-A0DE-99AB7517246B}" srcOrd="0" destOrd="0" presId="urn:microsoft.com/office/officeart/2005/8/layout/default"/>
    <dgm:cxn modelId="{76E941C3-0BC6-44B4-8CDE-443D951D0E25}" srcId="{C5953939-1B2A-4016-A512-25CA2B68EBE6}" destId="{78D1F41C-F39D-44CC-B25B-A644C4D021AD}" srcOrd="1" destOrd="0" parTransId="{45DE139B-7017-47BE-9619-9E73E9B1BD71}" sibTransId="{965D5A00-7880-4757-9971-B03E2BFA1B60}"/>
    <dgm:cxn modelId="{D423D2E8-03B6-477F-9E26-35BEC669B60A}" type="presOf" srcId="{78D1F41C-F39D-44CC-B25B-A644C4D021AD}" destId="{421ED239-25FD-4F66-9BD9-AFBE65FA7120}" srcOrd="0" destOrd="0" presId="urn:microsoft.com/office/officeart/2005/8/layout/default"/>
    <dgm:cxn modelId="{B52BABF1-D2E0-43EA-9538-CD4FCC45B15F}" type="presOf" srcId="{C9AEAA5C-4584-4D3B-AE0F-5A1CE5A15B78}" destId="{3D6AA64A-7089-4428-8E1F-B2CAC1350C4F}" srcOrd="0" destOrd="0" presId="urn:microsoft.com/office/officeart/2005/8/layout/default"/>
    <dgm:cxn modelId="{FD4859FC-F8F5-4F6D-882E-D3C29844451A}" type="presOf" srcId="{EECD1A96-4F20-4573-814D-E6C5D92E89E2}" destId="{F01F9872-450C-4322-B4E7-0319F106E1B5}" srcOrd="0" destOrd="0" presId="urn:microsoft.com/office/officeart/2005/8/layout/default"/>
    <dgm:cxn modelId="{F6DDA8AF-CB11-415A-9B93-246857FFB989}" type="presParOf" srcId="{A8BC5ED3-43F4-420B-BE6D-C461E8B238B3}" destId="{1EF77273-133A-4B3D-A0DE-99AB7517246B}" srcOrd="0" destOrd="0" presId="urn:microsoft.com/office/officeart/2005/8/layout/default"/>
    <dgm:cxn modelId="{6E78FEEE-257C-47D8-B165-54BD98F83E0F}" type="presParOf" srcId="{A8BC5ED3-43F4-420B-BE6D-C461E8B238B3}" destId="{2ADBC836-FECA-4BBF-A684-65B000B70354}" srcOrd="1" destOrd="0" presId="urn:microsoft.com/office/officeart/2005/8/layout/default"/>
    <dgm:cxn modelId="{516966AD-A8C2-4CA0-9614-284A1B456E8B}" type="presParOf" srcId="{A8BC5ED3-43F4-420B-BE6D-C461E8B238B3}" destId="{421ED239-25FD-4F66-9BD9-AFBE65FA7120}" srcOrd="2" destOrd="0" presId="urn:microsoft.com/office/officeart/2005/8/layout/default"/>
    <dgm:cxn modelId="{898A778C-E1D3-4583-987B-8933DDDA0348}" type="presParOf" srcId="{A8BC5ED3-43F4-420B-BE6D-C461E8B238B3}" destId="{8B38464C-020A-4A30-AD07-24CD353B5BE3}" srcOrd="3" destOrd="0" presId="urn:microsoft.com/office/officeart/2005/8/layout/default"/>
    <dgm:cxn modelId="{C9F941CF-0FF4-45B8-8D1E-8CF9D095A441}" type="presParOf" srcId="{A8BC5ED3-43F4-420B-BE6D-C461E8B238B3}" destId="{F7BA9D40-5073-436C-A3E1-703F68A44DDA}" srcOrd="4" destOrd="0" presId="urn:microsoft.com/office/officeart/2005/8/layout/default"/>
    <dgm:cxn modelId="{9EA62E82-638E-4258-AF10-2A7ED583CEB8}" type="presParOf" srcId="{A8BC5ED3-43F4-420B-BE6D-C461E8B238B3}" destId="{9E97CFE2-08F0-4498-A998-18FAB0912AE5}" srcOrd="5" destOrd="0" presId="urn:microsoft.com/office/officeart/2005/8/layout/default"/>
    <dgm:cxn modelId="{190228F7-C7F1-4029-B8CB-740323C21852}" type="presParOf" srcId="{A8BC5ED3-43F4-420B-BE6D-C461E8B238B3}" destId="{3D6AA64A-7089-4428-8E1F-B2CAC1350C4F}" srcOrd="6" destOrd="0" presId="urn:microsoft.com/office/officeart/2005/8/layout/default"/>
    <dgm:cxn modelId="{718C94DD-BF2A-4FF2-B5E8-460C3C6E84EA}" type="presParOf" srcId="{A8BC5ED3-43F4-420B-BE6D-C461E8B238B3}" destId="{89EAE067-C32C-48C0-A6A3-DD8853857E03}" srcOrd="7" destOrd="0" presId="urn:microsoft.com/office/officeart/2005/8/layout/default"/>
    <dgm:cxn modelId="{4CD7C06C-5E24-4891-96D2-A272D27C66EA}" type="presParOf" srcId="{A8BC5ED3-43F4-420B-BE6D-C461E8B238B3}" destId="{011E6BEB-E66E-4E72-8E1F-3715A23B168A}" srcOrd="8" destOrd="0" presId="urn:microsoft.com/office/officeart/2005/8/layout/default"/>
    <dgm:cxn modelId="{85835A04-59B8-4F31-B16F-042B607B8C0E}" type="presParOf" srcId="{A8BC5ED3-43F4-420B-BE6D-C461E8B238B3}" destId="{019D1083-65CE-4478-B1A2-91C947A4076E}" srcOrd="9" destOrd="0" presId="urn:microsoft.com/office/officeart/2005/8/layout/default"/>
    <dgm:cxn modelId="{97CD7EC6-2905-48EB-838E-6B33A07BE6D0}" type="presParOf" srcId="{A8BC5ED3-43F4-420B-BE6D-C461E8B238B3}" destId="{80D56FEE-AA6A-43DB-9C4D-16658BC3D78A}" srcOrd="10" destOrd="0" presId="urn:microsoft.com/office/officeart/2005/8/layout/default"/>
    <dgm:cxn modelId="{2DCC243E-A02F-4F19-B4F3-A1E04D71ABA5}" type="presParOf" srcId="{A8BC5ED3-43F4-420B-BE6D-C461E8B238B3}" destId="{641B2CC0-997A-4A82-86E8-AE5217F5E377}" srcOrd="11" destOrd="0" presId="urn:microsoft.com/office/officeart/2005/8/layout/default"/>
    <dgm:cxn modelId="{137B0EF1-3122-45C7-AFDE-D3D2B6C9E9C0}" type="presParOf" srcId="{A8BC5ED3-43F4-420B-BE6D-C461E8B238B3}" destId="{55CDC10A-275D-4638-9A16-0BBBABFCD5BF}" srcOrd="12" destOrd="0" presId="urn:microsoft.com/office/officeart/2005/8/layout/default"/>
    <dgm:cxn modelId="{AA3A9412-3AB8-46EA-A60B-F2E9E29D71EC}" type="presParOf" srcId="{A8BC5ED3-43F4-420B-BE6D-C461E8B238B3}" destId="{357EC539-8477-414C-B4AA-D6E73D45991F}" srcOrd="13" destOrd="0" presId="urn:microsoft.com/office/officeart/2005/8/layout/default"/>
    <dgm:cxn modelId="{AB686A65-7270-4B92-9DA0-90171F7F92B9}" type="presParOf" srcId="{A8BC5ED3-43F4-420B-BE6D-C461E8B238B3}" destId="{48EA6EEC-15B6-4C4B-92E8-1BC10115AB54}" srcOrd="14" destOrd="0" presId="urn:microsoft.com/office/officeart/2005/8/layout/default"/>
    <dgm:cxn modelId="{A578CB4A-EC83-4B78-BF78-D5A3B5392590}" type="presParOf" srcId="{A8BC5ED3-43F4-420B-BE6D-C461E8B238B3}" destId="{E5B69DE8-5490-448B-9B27-704D47C5B4BA}" srcOrd="15" destOrd="0" presId="urn:microsoft.com/office/officeart/2005/8/layout/default"/>
    <dgm:cxn modelId="{58E99E53-BDA4-4A29-8E53-3BA8FF7F29B5}" type="presParOf" srcId="{A8BC5ED3-43F4-420B-BE6D-C461E8B238B3}" destId="{F01F9872-450C-4322-B4E7-0319F106E1B5}" srcOrd="16" destOrd="0" presId="urn:microsoft.com/office/officeart/2005/8/layout/default"/>
    <dgm:cxn modelId="{C63BEE09-EE6E-4C67-9705-094024F082AC}" type="presParOf" srcId="{A8BC5ED3-43F4-420B-BE6D-C461E8B238B3}" destId="{56C41638-5D42-4520-9DCB-71B78011F616}" srcOrd="17" destOrd="0" presId="urn:microsoft.com/office/officeart/2005/8/layout/default"/>
    <dgm:cxn modelId="{44367419-1C42-461E-BDB5-99EF279D1092}" type="presParOf" srcId="{A8BC5ED3-43F4-420B-BE6D-C461E8B238B3}" destId="{AE20364B-52BE-47B7-B9CB-703797A22267}" srcOrd="18" destOrd="0" presId="urn:microsoft.com/office/officeart/2005/8/layout/default"/>
    <dgm:cxn modelId="{1253C430-8FB7-4C40-AC63-B5D12096CD70}" type="presParOf" srcId="{A8BC5ED3-43F4-420B-BE6D-C461E8B238B3}" destId="{5BD0FA4A-4046-4F36-ABAC-4FEA2D5E2C5A}" srcOrd="19" destOrd="0" presId="urn:microsoft.com/office/officeart/2005/8/layout/default"/>
    <dgm:cxn modelId="{8119A937-C3E0-426E-9084-E929F03A084F}" type="presParOf" srcId="{A8BC5ED3-43F4-420B-BE6D-C461E8B238B3}" destId="{2EBC1122-5E0E-4B60-953D-59F3293FB12A}" srcOrd="20" destOrd="0" presId="urn:microsoft.com/office/officeart/2005/8/layout/default"/>
    <dgm:cxn modelId="{85B9B2E8-4AE6-4DC7-904D-1A77EECC628D}" type="presParOf" srcId="{A8BC5ED3-43F4-420B-BE6D-C461E8B238B3}" destId="{1BB50C8A-953F-4ECA-A342-10542C5D0972}" srcOrd="21" destOrd="0" presId="urn:microsoft.com/office/officeart/2005/8/layout/default"/>
    <dgm:cxn modelId="{CB54F7E7-B5D4-485B-A872-32DBD1F62382}" type="presParOf" srcId="{A8BC5ED3-43F4-420B-BE6D-C461E8B238B3}" destId="{857E5118-34FF-4D26-BBC6-F26C749F4C0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3D26B3-5455-46F6-AA39-73B4F58F358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82EE2DE8-75FE-4FB8-A144-44174CE3765A}">
      <dgm:prSet phldrT="[Texto]"/>
      <dgm:spPr/>
      <dgm:t>
        <a:bodyPr/>
        <a:lstStyle/>
        <a:p>
          <a:r>
            <a:rPr lang="es-ES" dirty="0"/>
            <a:t>ENTRENAMIENTO BÁSICO</a:t>
          </a:r>
        </a:p>
      </dgm:t>
    </dgm:pt>
    <dgm:pt modelId="{197B8C84-3BDB-472D-A92D-CC1D83ADFF43}" type="parTrans" cxnId="{5C4A9C68-D941-469A-94D1-2C73215C6925}">
      <dgm:prSet/>
      <dgm:spPr/>
      <dgm:t>
        <a:bodyPr/>
        <a:lstStyle/>
        <a:p>
          <a:endParaRPr lang="es-ES"/>
        </a:p>
      </dgm:t>
    </dgm:pt>
    <dgm:pt modelId="{0215B662-2476-42B6-98C3-3878DC4ABEC4}" type="sibTrans" cxnId="{5C4A9C68-D941-469A-94D1-2C73215C6925}">
      <dgm:prSet/>
      <dgm:spPr/>
      <dgm:t>
        <a:bodyPr/>
        <a:lstStyle/>
        <a:p>
          <a:endParaRPr lang="es-ES"/>
        </a:p>
      </dgm:t>
    </dgm:pt>
    <dgm:pt modelId="{DAE0AF12-E625-4001-BB8B-636D11AA9B8A}">
      <dgm:prSet phldrT="[Texto]" custT="1"/>
      <dgm:spPr/>
      <dgm:t>
        <a:bodyPr/>
        <a:lstStyle/>
        <a:p>
          <a:r>
            <a:rPr lang="es-ES" sz="2000" dirty="0"/>
            <a:t>20 HORAS</a:t>
          </a:r>
        </a:p>
        <a:p>
          <a:r>
            <a:rPr lang="es-ES" sz="2000" dirty="0"/>
            <a:t>CONCEPTOS BÁSICOS</a:t>
          </a:r>
        </a:p>
        <a:p>
          <a:r>
            <a:rPr lang="es-ES" sz="2000" dirty="0"/>
            <a:t>DOCENTES, INVESTIGADORES, PERSONAL ADMINISTRATIVO</a:t>
          </a:r>
        </a:p>
      </dgm:t>
    </dgm:pt>
    <dgm:pt modelId="{922C45D9-9025-4274-A833-49C0D74EAE85}" type="parTrans" cxnId="{B94E6A1E-5007-465F-BD83-FCF24F212801}">
      <dgm:prSet/>
      <dgm:spPr/>
      <dgm:t>
        <a:bodyPr/>
        <a:lstStyle/>
        <a:p>
          <a:endParaRPr lang="es-ES"/>
        </a:p>
      </dgm:t>
    </dgm:pt>
    <dgm:pt modelId="{37F86F21-0368-4FA2-B88A-62B8CE744614}" type="sibTrans" cxnId="{B94E6A1E-5007-465F-BD83-FCF24F212801}">
      <dgm:prSet/>
      <dgm:spPr/>
      <dgm:t>
        <a:bodyPr/>
        <a:lstStyle/>
        <a:p>
          <a:endParaRPr lang="es-ES"/>
        </a:p>
      </dgm:t>
    </dgm:pt>
    <dgm:pt modelId="{317582C6-23E3-4940-8B4D-5A6D46865BC5}">
      <dgm:prSet phldrT="[Texto]"/>
      <dgm:spPr/>
      <dgm:t>
        <a:bodyPr/>
        <a:lstStyle/>
        <a:p>
          <a:r>
            <a:rPr lang="es-ES" dirty="0"/>
            <a:t>ENTRENAMIENTO AVANZADO</a:t>
          </a:r>
        </a:p>
      </dgm:t>
    </dgm:pt>
    <dgm:pt modelId="{AD04B6B2-6ABE-41DD-B613-A14C9F59A8F5}" type="parTrans" cxnId="{84BF38E3-BDBA-4BDC-81FA-98F4877F301C}">
      <dgm:prSet/>
      <dgm:spPr/>
      <dgm:t>
        <a:bodyPr/>
        <a:lstStyle/>
        <a:p>
          <a:endParaRPr lang="es-ES"/>
        </a:p>
      </dgm:t>
    </dgm:pt>
    <dgm:pt modelId="{E42BFD57-0F57-4FC3-AC74-62F8DD79AB0E}" type="sibTrans" cxnId="{84BF38E3-BDBA-4BDC-81FA-98F4877F301C}">
      <dgm:prSet/>
      <dgm:spPr/>
      <dgm:t>
        <a:bodyPr/>
        <a:lstStyle/>
        <a:p>
          <a:endParaRPr lang="es-ES"/>
        </a:p>
      </dgm:t>
    </dgm:pt>
    <dgm:pt modelId="{9CC5BC14-36F3-4BFE-841C-80C87AE1EF50}">
      <dgm:prSet phldrT="[Texto]"/>
      <dgm:spPr/>
      <dgm:t>
        <a:bodyPr/>
        <a:lstStyle/>
        <a:p>
          <a:r>
            <a:rPr lang="es-ES" dirty="0"/>
            <a:t>40 HORAS</a:t>
          </a:r>
        </a:p>
        <a:p>
          <a:r>
            <a:rPr lang="es-ES" dirty="0"/>
            <a:t>CONCEPTOS BÁSICOS</a:t>
          </a:r>
        </a:p>
        <a:p>
          <a:r>
            <a:rPr lang="es-ES" dirty="0"/>
            <a:t>MATERIA ACORDE A LA RAMA DE INVESTIGACIÓN</a:t>
          </a:r>
        </a:p>
        <a:p>
          <a:r>
            <a:rPr lang="es-ES" dirty="0"/>
            <a:t>DOCENTES, INVESTIGADORES, PERSONAL ADMINISTRATIVO</a:t>
          </a:r>
        </a:p>
      </dgm:t>
    </dgm:pt>
    <dgm:pt modelId="{B9400F5B-07AA-418B-945C-B3102014AA38}" type="parTrans" cxnId="{D7FB33D6-5F3B-4AEB-93D5-E88863D9316F}">
      <dgm:prSet/>
      <dgm:spPr/>
      <dgm:t>
        <a:bodyPr/>
        <a:lstStyle/>
        <a:p>
          <a:endParaRPr lang="es-ES"/>
        </a:p>
      </dgm:t>
    </dgm:pt>
    <dgm:pt modelId="{C9645E00-C305-4B43-9946-A5304544DF86}" type="sibTrans" cxnId="{D7FB33D6-5F3B-4AEB-93D5-E88863D9316F}">
      <dgm:prSet/>
      <dgm:spPr/>
      <dgm:t>
        <a:bodyPr/>
        <a:lstStyle/>
        <a:p>
          <a:endParaRPr lang="es-ES"/>
        </a:p>
      </dgm:t>
    </dgm:pt>
    <dgm:pt modelId="{FABD7136-8EE8-40C0-8981-765DD334B706}">
      <dgm:prSet phldrT="[Texto]"/>
      <dgm:spPr/>
      <dgm:t>
        <a:bodyPr/>
        <a:lstStyle/>
        <a:p>
          <a:r>
            <a:rPr lang="es-ES" dirty="0"/>
            <a:t>ENTRENAMIENTO PERSONALIZADO</a:t>
          </a:r>
        </a:p>
      </dgm:t>
    </dgm:pt>
    <dgm:pt modelId="{0BF2FB56-258A-452B-9733-64D3D67F7005}" type="parTrans" cxnId="{BE34B81E-D047-4307-8CF0-340BAB45B1AB}">
      <dgm:prSet/>
      <dgm:spPr/>
      <dgm:t>
        <a:bodyPr/>
        <a:lstStyle/>
        <a:p>
          <a:endParaRPr lang="es-ES"/>
        </a:p>
      </dgm:t>
    </dgm:pt>
    <dgm:pt modelId="{857100E3-B74F-4937-9701-4735B336085A}" type="sibTrans" cxnId="{BE34B81E-D047-4307-8CF0-340BAB45B1AB}">
      <dgm:prSet/>
      <dgm:spPr/>
      <dgm:t>
        <a:bodyPr/>
        <a:lstStyle/>
        <a:p>
          <a:endParaRPr lang="es-ES"/>
        </a:p>
      </dgm:t>
    </dgm:pt>
    <dgm:pt modelId="{91B80DFF-F51F-4509-8673-889036933258}">
      <dgm:prSet phldrT="[Texto]"/>
      <dgm:spPr/>
      <dgm:t>
        <a:bodyPr/>
        <a:lstStyle/>
        <a:p>
          <a:r>
            <a:rPr lang="es-ES" dirty="0"/>
            <a:t># ACORDE A NECESIDADES DE UNIVERSIDAD</a:t>
          </a:r>
        </a:p>
        <a:p>
          <a:r>
            <a:rPr lang="es-ES" dirty="0"/>
            <a:t>CONCEPTOS BÁSICOS</a:t>
          </a:r>
        </a:p>
        <a:p>
          <a:r>
            <a:rPr lang="es-ES" dirty="0"/>
            <a:t>MATERIA ACORDE A RAMA DE INVESTIGACIÓN</a:t>
          </a:r>
        </a:p>
        <a:p>
          <a:r>
            <a:rPr lang="es-ES" dirty="0"/>
            <a:t>DOCENTES, INVESTIGADORES, PERSONAL ADMINISTRATIVO</a:t>
          </a:r>
        </a:p>
        <a:p>
          <a:r>
            <a:rPr lang="es-ES" dirty="0"/>
            <a:t>LEVANTAMIENTO DE RI</a:t>
          </a:r>
        </a:p>
        <a:p>
          <a:r>
            <a:rPr lang="es-ES" dirty="0"/>
            <a:t>ASESORÍA</a:t>
          </a:r>
        </a:p>
        <a:p>
          <a:endParaRPr lang="es-ES" dirty="0"/>
        </a:p>
      </dgm:t>
    </dgm:pt>
    <dgm:pt modelId="{D039AAF7-C154-4241-A6BD-5C8614CE718E}" type="parTrans" cxnId="{966114DB-D59B-4720-BDD9-8ABED3F99CB0}">
      <dgm:prSet/>
      <dgm:spPr/>
      <dgm:t>
        <a:bodyPr/>
        <a:lstStyle/>
        <a:p>
          <a:endParaRPr lang="es-ES"/>
        </a:p>
      </dgm:t>
    </dgm:pt>
    <dgm:pt modelId="{06847015-909F-41F6-9541-6BD47E6EA746}" type="sibTrans" cxnId="{966114DB-D59B-4720-BDD9-8ABED3F99CB0}">
      <dgm:prSet/>
      <dgm:spPr/>
      <dgm:t>
        <a:bodyPr/>
        <a:lstStyle/>
        <a:p>
          <a:endParaRPr lang="es-ES"/>
        </a:p>
      </dgm:t>
    </dgm:pt>
    <dgm:pt modelId="{B58F8939-D5B2-4369-88CC-0F18A763E424}" type="pres">
      <dgm:prSet presAssocID="{E33D26B3-5455-46F6-AA39-73B4F58F3581}" presName="Name0" presStyleCnt="0">
        <dgm:presLayoutVars>
          <dgm:dir/>
          <dgm:animLvl val="lvl"/>
          <dgm:resizeHandles val="exact"/>
        </dgm:presLayoutVars>
      </dgm:prSet>
      <dgm:spPr/>
    </dgm:pt>
    <dgm:pt modelId="{09CD4070-0FEC-483E-941E-6B982ADCF1EF}" type="pres">
      <dgm:prSet presAssocID="{82EE2DE8-75FE-4FB8-A144-44174CE3765A}" presName="compositeNode" presStyleCnt="0">
        <dgm:presLayoutVars>
          <dgm:bulletEnabled val="1"/>
        </dgm:presLayoutVars>
      </dgm:prSet>
      <dgm:spPr/>
    </dgm:pt>
    <dgm:pt modelId="{61741ECD-BCA7-46F0-8628-CF255D760500}" type="pres">
      <dgm:prSet presAssocID="{82EE2DE8-75FE-4FB8-A144-44174CE3765A}" presName="bgRect" presStyleLbl="node1" presStyleIdx="0" presStyleCnt="3"/>
      <dgm:spPr/>
    </dgm:pt>
    <dgm:pt modelId="{A0A0A61E-98F6-4763-85D9-FF37249EF90F}" type="pres">
      <dgm:prSet presAssocID="{82EE2DE8-75FE-4FB8-A144-44174CE3765A}" presName="parentNode" presStyleLbl="node1" presStyleIdx="0" presStyleCnt="3">
        <dgm:presLayoutVars>
          <dgm:chMax val="0"/>
          <dgm:bulletEnabled val="1"/>
        </dgm:presLayoutVars>
      </dgm:prSet>
      <dgm:spPr/>
    </dgm:pt>
    <dgm:pt modelId="{94C1553D-0A62-475F-9F54-6462A6536052}" type="pres">
      <dgm:prSet presAssocID="{82EE2DE8-75FE-4FB8-A144-44174CE3765A}" presName="childNode" presStyleLbl="node1" presStyleIdx="0" presStyleCnt="3">
        <dgm:presLayoutVars>
          <dgm:bulletEnabled val="1"/>
        </dgm:presLayoutVars>
      </dgm:prSet>
      <dgm:spPr/>
    </dgm:pt>
    <dgm:pt modelId="{12EC81EF-32FB-4422-A04A-3B0CBB9B2D16}" type="pres">
      <dgm:prSet presAssocID="{0215B662-2476-42B6-98C3-3878DC4ABEC4}" presName="hSp" presStyleCnt="0"/>
      <dgm:spPr/>
    </dgm:pt>
    <dgm:pt modelId="{96A21966-71D3-4BB4-AB2C-09BDFC87E55D}" type="pres">
      <dgm:prSet presAssocID="{0215B662-2476-42B6-98C3-3878DC4ABEC4}" presName="vProcSp" presStyleCnt="0"/>
      <dgm:spPr/>
    </dgm:pt>
    <dgm:pt modelId="{6FF22F84-FDD3-4353-836D-A27908D4A88A}" type="pres">
      <dgm:prSet presAssocID="{0215B662-2476-42B6-98C3-3878DC4ABEC4}" presName="vSp1" presStyleCnt="0"/>
      <dgm:spPr/>
    </dgm:pt>
    <dgm:pt modelId="{FAC418CC-9F75-44BC-9F99-0E7A070F5B4C}" type="pres">
      <dgm:prSet presAssocID="{0215B662-2476-42B6-98C3-3878DC4ABEC4}" presName="simulatedConn" presStyleLbl="solidFgAcc1" presStyleIdx="0" presStyleCnt="2"/>
      <dgm:spPr/>
    </dgm:pt>
    <dgm:pt modelId="{373B7318-376E-4432-B6E7-C6220064B89E}" type="pres">
      <dgm:prSet presAssocID="{0215B662-2476-42B6-98C3-3878DC4ABEC4}" presName="vSp2" presStyleCnt="0"/>
      <dgm:spPr/>
    </dgm:pt>
    <dgm:pt modelId="{23186609-C113-4809-AFDE-6B9A7C788ED6}" type="pres">
      <dgm:prSet presAssocID="{0215B662-2476-42B6-98C3-3878DC4ABEC4}" presName="sibTrans" presStyleCnt="0"/>
      <dgm:spPr/>
    </dgm:pt>
    <dgm:pt modelId="{25AE4CD7-A674-4F47-9808-2DEE0C448EE6}" type="pres">
      <dgm:prSet presAssocID="{317582C6-23E3-4940-8B4D-5A6D46865BC5}" presName="compositeNode" presStyleCnt="0">
        <dgm:presLayoutVars>
          <dgm:bulletEnabled val="1"/>
        </dgm:presLayoutVars>
      </dgm:prSet>
      <dgm:spPr/>
    </dgm:pt>
    <dgm:pt modelId="{46B0FA21-66F8-498D-9013-F02826F1116B}" type="pres">
      <dgm:prSet presAssocID="{317582C6-23E3-4940-8B4D-5A6D46865BC5}" presName="bgRect" presStyleLbl="node1" presStyleIdx="1" presStyleCnt="3"/>
      <dgm:spPr/>
    </dgm:pt>
    <dgm:pt modelId="{364CFE3E-90DC-41B3-9E7C-D93FC2577870}" type="pres">
      <dgm:prSet presAssocID="{317582C6-23E3-4940-8B4D-5A6D46865BC5}" presName="parentNode" presStyleLbl="node1" presStyleIdx="1" presStyleCnt="3">
        <dgm:presLayoutVars>
          <dgm:chMax val="0"/>
          <dgm:bulletEnabled val="1"/>
        </dgm:presLayoutVars>
      </dgm:prSet>
      <dgm:spPr/>
    </dgm:pt>
    <dgm:pt modelId="{9A3079BC-0247-4BE6-A7B5-D57157F0A30C}" type="pres">
      <dgm:prSet presAssocID="{317582C6-23E3-4940-8B4D-5A6D46865BC5}" presName="childNode" presStyleLbl="node1" presStyleIdx="1" presStyleCnt="3">
        <dgm:presLayoutVars>
          <dgm:bulletEnabled val="1"/>
        </dgm:presLayoutVars>
      </dgm:prSet>
      <dgm:spPr/>
    </dgm:pt>
    <dgm:pt modelId="{74691264-6D96-4E79-A37F-FE551416F1DD}" type="pres">
      <dgm:prSet presAssocID="{E42BFD57-0F57-4FC3-AC74-62F8DD79AB0E}" presName="hSp" presStyleCnt="0"/>
      <dgm:spPr/>
    </dgm:pt>
    <dgm:pt modelId="{D288514C-F251-45D2-83B7-72DFB1D1AC78}" type="pres">
      <dgm:prSet presAssocID="{E42BFD57-0F57-4FC3-AC74-62F8DD79AB0E}" presName="vProcSp" presStyleCnt="0"/>
      <dgm:spPr/>
    </dgm:pt>
    <dgm:pt modelId="{C1B9245B-F073-4E86-9B3E-6D40C8436682}" type="pres">
      <dgm:prSet presAssocID="{E42BFD57-0F57-4FC3-AC74-62F8DD79AB0E}" presName="vSp1" presStyleCnt="0"/>
      <dgm:spPr/>
    </dgm:pt>
    <dgm:pt modelId="{19A2F98D-F4E4-484A-A166-ABF1EAA6066C}" type="pres">
      <dgm:prSet presAssocID="{E42BFD57-0F57-4FC3-AC74-62F8DD79AB0E}" presName="simulatedConn" presStyleLbl="solidFgAcc1" presStyleIdx="1" presStyleCnt="2"/>
      <dgm:spPr/>
    </dgm:pt>
    <dgm:pt modelId="{932FEF26-52ED-4559-BED1-A41936C4979D}" type="pres">
      <dgm:prSet presAssocID="{E42BFD57-0F57-4FC3-AC74-62F8DD79AB0E}" presName="vSp2" presStyleCnt="0"/>
      <dgm:spPr/>
    </dgm:pt>
    <dgm:pt modelId="{386ED7E1-D582-4D32-B2F0-B47015604942}" type="pres">
      <dgm:prSet presAssocID="{E42BFD57-0F57-4FC3-AC74-62F8DD79AB0E}" presName="sibTrans" presStyleCnt="0"/>
      <dgm:spPr/>
    </dgm:pt>
    <dgm:pt modelId="{BDBA2D6B-5366-46D2-BF59-C44EE3C88CCF}" type="pres">
      <dgm:prSet presAssocID="{FABD7136-8EE8-40C0-8981-765DD334B706}" presName="compositeNode" presStyleCnt="0">
        <dgm:presLayoutVars>
          <dgm:bulletEnabled val="1"/>
        </dgm:presLayoutVars>
      </dgm:prSet>
      <dgm:spPr/>
    </dgm:pt>
    <dgm:pt modelId="{ED70779C-B7B6-449F-83CE-495FB24C8E18}" type="pres">
      <dgm:prSet presAssocID="{FABD7136-8EE8-40C0-8981-765DD334B706}" presName="bgRect" presStyleLbl="node1" presStyleIdx="2" presStyleCnt="3"/>
      <dgm:spPr/>
    </dgm:pt>
    <dgm:pt modelId="{423D4AA0-D7DC-4D05-88E3-DF55616C06B3}" type="pres">
      <dgm:prSet presAssocID="{FABD7136-8EE8-40C0-8981-765DD334B706}" presName="parentNode" presStyleLbl="node1" presStyleIdx="2" presStyleCnt="3">
        <dgm:presLayoutVars>
          <dgm:chMax val="0"/>
          <dgm:bulletEnabled val="1"/>
        </dgm:presLayoutVars>
      </dgm:prSet>
      <dgm:spPr/>
    </dgm:pt>
    <dgm:pt modelId="{8D36E469-6AE9-4E51-BC6B-527647F14F37}" type="pres">
      <dgm:prSet presAssocID="{FABD7136-8EE8-40C0-8981-765DD334B706}" presName="childNode" presStyleLbl="node1" presStyleIdx="2" presStyleCnt="3">
        <dgm:presLayoutVars>
          <dgm:bulletEnabled val="1"/>
        </dgm:presLayoutVars>
      </dgm:prSet>
      <dgm:spPr/>
    </dgm:pt>
  </dgm:ptLst>
  <dgm:cxnLst>
    <dgm:cxn modelId="{59E85416-BF54-41D3-BD1D-3D4B925CE28A}" type="presOf" srcId="{DAE0AF12-E625-4001-BB8B-636D11AA9B8A}" destId="{94C1553D-0A62-475F-9F54-6462A6536052}" srcOrd="0" destOrd="0" presId="urn:microsoft.com/office/officeart/2005/8/layout/hProcess7"/>
    <dgm:cxn modelId="{B94E6A1E-5007-465F-BD83-FCF24F212801}" srcId="{82EE2DE8-75FE-4FB8-A144-44174CE3765A}" destId="{DAE0AF12-E625-4001-BB8B-636D11AA9B8A}" srcOrd="0" destOrd="0" parTransId="{922C45D9-9025-4274-A833-49C0D74EAE85}" sibTransId="{37F86F21-0368-4FA2-B88A-62B8CE744614}"/>
    <dgm:cxn modelId="{BE34B81E-D047-4307-8CF0-340BAB45B1AB}" srcId="{E33D26B3-5455-46F6-AA39-73B4F58F3581}" destId="{FABD7136-8EE8-40C0-8981-765DD334B706}" srcOrd="2" destOrd="0" parTransId="{0BF2FB56-258A-452B-9733-64D3D67F7005}" sibTransId="{857100E3-B74F-4937-9701-4735B336085A}"/>
    <dgm:cxn modelId="{8B8F9646-C68D-49FF-8AF8-F9B78CF93824}" type="presOf" srcId="{FABD7136-8EE8-40C0-8981-765DD334B706}" destId="{ED70779C-B7B6-449F-83CE-495FB24C8E18}" srcOrd="0" destOrd="0" presId="urn:microsoft.com/office/officeart/2005/8/layout/hProcess7"/>
    <dgm:cxn modelId="{5C4A9C68-D941-469A-94D1-2C73215C6925}" srcId="{E33D26B3-5455-46F6-AA39-73B4F58F3581}" destId="{82EE2DE8-75FE-4FB8-A144-44174CE3765A}" srcOrd="0" destOrd="0" parTransId="{197B8C84-3BDB-472D-A92D-CC1D83ADFF43}" sibTransId="{0215B662-2476-42B6-98C3-3878DC4ABEC4}"/>
    <dgm:cxn modelId="{665E147A-A9C3-4FBE-B2C2-CC165E646384}" type="presOf" srcId="{82EE2DE8-75FE-4FB8-A144-44174CE3765A}" destId="{61741ECD-BCA7-46F0-8628-CF255D760500}" srcOrd="0" destOrd="0" presId="urn:microsoft.com/office/officeart/2005/8/layout/hProcess7"/>
    <dgm:cxn modelId="{1CD90F7D-4B01-4455-883D-E21D65E6835B}" type="presOf" srcId="{FABD7136-8EE8-40C0-8981-765DD334B706}" destId="{423D4AA0-D7DC-4D05-88E3-DF55616C06B3}" srcOrd="1" destOrd="0" presId="urn:microsoft.com/office/officeart/2005/8/layout/hProcess7"/>
    <dgm:cxn modelId="{9ECC5C83-917B-42A9-966F-1F14BA4D450E}" type="presOf" srcId="{9CC5BC14-36F3-4BFE-841C-80C87AE1EF50}" destId="{9A3079BC-0247-4BE6-A7B5-D57157F0A30C}" srcOrd="0" destOrd="0" presId="urn:microsoft.com/office/officeart/2005/8/layout/hProcess7"/>
    <dgm:cxn modelId="{2A104BA7-B135-42D8-850C-E8A9BB10C37E}" type="presOf" srcId="{317582C6-23E3-4940-8B4D-5A6D46865BC5}" destId="{46B0FA21-66F8-498D-9013-F02826F1116B}" srcOrd="0" destOrd="0" presId="urn:microsoft.com/office/officeart/2005/8/layout/hProcess7"/>
    <dgm:cxn modelId="{3EDD30B6-DC60-4FE8-BA2A-D12450C98D44}" type="presOf" srcId="{317582C6-23E3-4940-8B4D-5A6D46865BC5}" destId="{364CFE3E-90DC-41B3-9E7C-D93FC2577870}" srcOrd="1" destOrd="0" presId="urn:microsoft.com/office/officeart/2005/8/layout/hProcess7"/>
    <dgm:cxn modelId="{F02EA4B7-00D3-4B3B-8EDF-5F0FD034305C}" type="presOf" srcId="{91B80DFF-F51F-4509-8673-889036933258}" destId="{8D36E469-6AE9-4E51-BC6B-527647F14F37}" srcOrd="0" destOrd="0" presId="urn:microsoft.com/office/officeart/2005/8/layout/hProcess7"/>
    <dgm:cxn modelId="{D7FB33D6-5F3B-4AEB-93D5-E88863D9316F}" srcId="{317582C6-23E3-4940-8B4D-5A6D46865BC5}" destId="{9CC5BC14-36F3-4BFE-841C-80C87AE1EF50}" srcOrd="0" destOrd="0" parTransId="{B9400F5B-07AA-418B-945C-B3102014AA38}" sibTransId="{C9645E00-C305-4B43-9946-A5304544DF86}"/>
    <dgm:cxn modelId="{966114DB-D59B-4720-BDD9-8ABED3F99CB0}" srcId="{FABD7136-8EE8-40C0-8981-765DD334B706}" destId="{91B80DFF-F51F-4509-8673-889036933258}" srcOrd="0" destOrd="0" parTransId="{D039AAF7-C154-4241-A6BD-5C8614CE718E}" sibTransId="{06847015-909F-41F6-9541-6BD47E6EA746}"/>
    <dgm:cxn modelId="{84BF38E3-BDBA-4BDC-81FA-98F4877F301C}" srcId="{E33D26B3-5455-46F6-AA39-73B4F58F3581}" destId="{317582C6-23E3-4940-8B4D-5A6D46865BC5}" srcOrd="1" destOrd="0" parTransId="{AD04B6B2-6ABE-41DD-B613-A14C9F59A8F5}" sibTransId="{E42BFD57-0F57-4FC3-AC74-62F8DD79AB0E}"/>
    <dgm:cxn modelId="{CE6BACE7-FE76-4826-89C4-4516D29F6433}" type="presOf" srcId="{82EE2DE8-75FE-4FB8-A144-44174CE3765A}" destId="{A0A0A61E-98F6-4763-85D9-FF37249EF90F}" srcOrd="1" destOrd="0" presId="urn:microsoft.com/office/officeart/2005/8/layout/hProcess7"/>
    <dgm:cxn modelId="{F3AF32EB-BB9F-4CC4-B259-75F62401C686}" type="presOf" srcId="{E33D26B3-5455-46F6-AA39-73B4F58F3581}" destId="{B58F8939-D5B2-4369-88CC-0F18A763E424}" srcOrd="0" destOrd="0" presId="urn:microsoft.com/office/officeart/2005/8/layout/hProcess7"/>
    <dgm:cxn modelId="{F15D959E-89E9-43B5-A753-3B47C00AF02D}" type="presParOf" srcId="{B58F8939-D5B2-4369-88CC-0F18A763E424}" destId="{09CD4070-0FEC-483E-941E-6B982ADCF1EF}" srcOrd="0" destOrd="0" presId="urn:microsoft.com/office/officeart/2005/8/layout/hProcess7"/>
    <dgm:cxn modelId="{EB852E92-7C22-4570-8D16-23CFF23C513D}" type="presParOf" srcId="{09CD4070-0FEC-483E-941E-6B982ADCF1EF}" destId="{61741ECD-BCA7-46F0-8628-CF255D760500}" srcOrd="0" destOrd="0" presId="urn:microsoft.com/office/officeart/2005/8/layout/hProcess7"/>
    <dgm:cxn modelId="{4EDE43C2-3E72-4A87-8460-03707E1574E6}" type="presParOf" srcId="{09CD4070-0FEC-483E-941E-6B982ADCF1EF}" destId="{A0A0A61E-98F6-4763-85D9-FF37249EF90F}" srcOrd="1" destOrd="0" presId="urn:microsoft.com/office/officeart/2005/8/layout/hProcess7"/>
    <dgm:cxn modelId="{D87A827A-5B3F-4E8B-B9F8-0B6C82F03787}" type="presParOf" srcId="{09CD4070-0FEC-483E-941E-6B982ADCF1EF}" destId="{94C1553D-0A62-475F-9F54-6462A6536052}" srcOrd="2" destOrd="0" presId="urn:microsoft.com/office/officeart/2005/8/layout/hProcess7"/>
    <dgm:cxn modelId="{56DADD63-1B4D-42E8-968B-8CDE0BF11C0D}" type="presParOf" srcId="{B58F8939-D5B2-4369-88CC-0F18A763E424}" destId="{12EC81EF-32FB-4422-A04A-3B0CBB9B2D16}" srcOrd="1" destOrd="0" presId="urn:microsoft.com/office/officeart/2005/8/layout/hProcess7"/>
    <dgm:cxn modelId="{A38ABE73-D9F6-44E8-91A3-553D3C20EC9E}" type="presParOf" srcId="{B58F8939-D5B2-4369-88CC-0F18A763E424}" destId="{96A21966-71D3-4BB4-AB2C-09BDFC87E55D}" srcOrd="2" destOrd="0" presId="urn:microsoft.com/office/officeart/2005/8/layout/hProcess7"/>
    <dgm:cxn modelId="{E69C8789-2D72-4386-B525-BDC991E79BF6}" type="presParOf" srcId="{96A21966-71D3-4BB4-AB2C-09BDFC87E55D}" destId="{6FF22F84-FDD3-4353-836D-A27908D4A88A}" srcOrd="0" destOrd="0" presId="urn:microsoft.com/office/officeart/2005/8/layout/hProcess7"/>
    <dgm:cxn modelId="{B8D9CE2A-5592-41BD-A7CB-FC2EC399154F}" type="presParOf" srcId="{96A21966-71D3-4BB4-AB2C-09BDFC87E55D}" destId="{FAC418CC-9F75-44BC-9F99-0E7A070F5B4C}" srcOrd="1" destOrd="0" presId="urn:microsoft.com/office/officeart/2005/8/layout/hProcess7"/>
    <dgm:cxn modelId="{7AFAC9F0-0E4B-4FFB-8D7C-539D286EFBFE}" type="presParOf" srcId="{96A21966-71D3-4BB4-AB2C-09BDFC87E55D}" destId="{373B7318-376E-4432-B6E7-C6220064B89E}" srcOrd="2" destOrd="0" presId="urn:microsoft.com/office/officeart/2005/8/layout/hProcess7"/>
    <dgm:cxn modelId="{88D7D1EA-EFD2-4ECC-AAAE-27CE0BA95DD2}" type="presParOf" srcId="{B58F8939-D5B2-4369-88CC-0F18A763E424}" destId="{23186609-C113-4809-AFDE-6B9A7C788ED6}" srcOrd="3" destOrd="0" presId="urn:microsoft.com/office/officeart/2005/8/layout/hProcess7"/>
    <dgm:cxn modelId="{F6B6E3AC-9666-4FFC-9CFA-A6FE5D258264}" type="presParOf" srcId="{B58F8939-D5B2-4369-88CC-0F18A763E424}" destId="{25AE4CD7-A674-4F47-9808-2DEE0C448EE6}" srcOrd="4" destOrd="0" presId="urn:microsoft.com/office/officeart/2005/8/layout/hProcess7"/>
    <dgm:cxn modelId="{D7600362-AA94-4FCE-B4C6-EB7B9FDFA94D}" type="presParOf" srcId="{25AE4CD7-A674-4F47-9808-2DEE0C448EE6}" destId="{46B0FA21-66F8-498D-9013-F02826F1116B}" srcOrd="0" destOrd="0" presId="urn:microsoft.com/office/officeart/2005/8/layout/hProcess7"/>
    <dgm:cxn modelId="{3717C225-6E5C-40A8-B3ED-641A591C9286}" type="presParOf" srcId="{25AE4CD7-A674-4F47-9808-2DEE0C448EE6}" destId="{364CFE3E-90DC-41B3-9E7C-D93FC2577870}" srcOrd="1" destOrd="0" presId="urn:microsoft.com/office/officeart/2005/8/layout/hProcess7"/>
    <dgm:cxn modelId="{B27BF1B9-ADF8-48E3-9450-789129730413}" type="presParOf" srcId="{25AE4CD7-A674-4F47-9808-2DEE0C448EE6}" destId="{9A3079BC-0247-4BE6-A7B5-D57157F0A30C}" srcOrd="2" destOrd="0" presId="urn:microsoft.com/office/officeart/2005/8/layout/hProcess7"/>
    <dgm:cxn modelId="{FC1034C1-85AB-48E7-9F2E-7A8945538D06}" type="presParOf" srcId="{B58F8939-D5B2-4369-88CC-0F18A763E424}" destId="{74691264-6D96-4E79-A37F-FE551416F1DD}" srcOrd="5" destOrd="0" presId="urn:microsoft.com/office/officeart/2005/8/layout/hProcess7"/>
    <dgm:cxn modelId="{83295BBA-CC6E-46D1-AA4C-4493D357EDE6}" type="presParOf" srcId="{B58F8939-D5B2-4369-88CC-0F18A763E424}" destId="{D288514C-F251-45D2-83B7-72DFB1D1AC78}" srcOrd="6" destOrd="0" presId="urn:microsoft.com/office/officeart/2005/8/layout/hProcess7"/>
    <dgm:cxn modelId="{60B2429F-DB96-4B72-8112-22F83958C489}" type="presParOf" srcId="{D288514C-F251-45D2-83B7-72DFB1D1AC78}" destId="{C1B9245B-F073-4E86-9B3E-6D40C8436682}" srcOrd="0" destOrd="0" presId="urn:microsoft.com/office/officeart/2005/8/layout/hProcess7"/>
    <dgm:cxn modelId="{CF82FBD5-A96C-4ABF-84F0-37EAF820CE83}" type="presParOf" srcId="{D288514C-F251-45D2-83B7-72DFB1D1AC78}" destId="{19A2F98D-F4E4-484A-A166-ABF1EAA6066C}" srcOrd="1" destOrd="0" presId="urn:microsoft.com/office/officeart/2005/8/layout/hProcess7"/>
    <dgm:cxn modelId="{A01B170C-3876-42FF-A1C2-699C6F4D86D9}" type="presParOf" srcId="{D288514C-F251-45D2-83B7-72DFB1D1AC78}" destId="{932FEF26-52ED-4559-BED1-A41936C4979D}" srcOrd="2" destOrd="0" presId="urn:microsoft.com/office/officeart/2005/8/layout/hProcess7"/>
    <dgm:cxn modelId="{09CDA995-D8B8-4510-AF8F-DCD02EB6F217}" type="presParOf" srcId="{B58F8939-D5B2-4369-88CC-0F18A763E424}" destId="{386ED7E1-D582-4D32-B2F0-B47015604942}" srcOrd="7" destOrd="0" presId="urn:microsoft.com/office/officeart/2005/8/layout/hProcess7"/>
    <dgm:cxn modelId="{32D10B72-3CD9-4030-AC30-60C26EF43744}" type="presParOf" srcId="{B58F8939-D5B2-4369-88CC-0F18A763E424}" destId="{BDBA2D6B-5366-46D2-BF59-C44EE3C88CCF}" srcOrd="8" destOrd="0" presId="urn:microsoft.com/office/officeart/2005/8/layout/hProcess7"/>
    <dgm:cxn modelId="{ADCD941B-6C57-4EED-9853-9006208E88C5}" type="presParOf" srcId="{BDBA2D6B-5366-46D2-BF59-C44EE3C88CCF}" destId="{ED70779C-B7B6-449F-83CE-495FB24C8E18}" srcOrd="0" destOrd="0" presId="urn:microsoft.com/office/officeart/2005/8/layout/hProcess7"/>
    <dgm:cxn modelId="{D622EB69-A30E-458F-A29B-624D232BF17C}" type="presParOf" srcId="{BDBA2D6B-5366-46D2-BF59-C44EE3C88CCF}" destId="{423D4AA0-D7DC-4D05-88E3-DF55616C06B3}" srcOrd="1" destOrd="0" presId="urn:microsoft.com/office/officeart/2005/8/layout/hProcess7"/>
    <dgm:cxn modelId="{D98D2597-4299-4CCC-AD5F-745177ABDA81}" type="presParOf" srcId="{BDBA2D6B-5366-46D2-BF59-C44EE3C88CCF}" destId="{8D36E469-6AE9-4E51-BC6B-527647F14F3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3D26B3-5455-46F6-AA39-73B4F58F358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82EE2DE8-75FE-4FB8-A144-44174CE3765A}">
      <dgm:prSet phldrT="[Texto]"/>
      <dgm:spPr/>
      <dgm:t>
        <a:bodyPr/>
        <a:lstStyle/>
        <a:p>
          <a:r>
            <a:rPr lang="es-ES" dirty="0"/>
            <a:t>BRIGADAS DE PI 4 HORAS</a:t>
          </a:r>
        </a:p>
      </dgm:t>
    </dgm:pt>
    <dgm:pt modelId="{197B8C84-3BDB-472D-A92D-CC1D83ADFF43}" type="parTrans" cxnId="{5C4A9C68-D941-469A-94D1-2C73215C6925}">
      <dgm:prSet/>
      <dgm:spPr/>
      <dgm:t>
        <a:bodyPr/>
        <a:lstStyle/>
        <a:p>
          <a:endParaRPr lang="es-ES"/>
        </a:p>
      </dgm:t>
    </dgm:pt>
    <dgm:pt modelId="{0215B662-2476-42B6-98C3-3878DC4ABEC4}" type="sibTrans" cxnId="{5C4A9C68-D941-469A-94D1-2C73215C6925}">
      <dgm:prSet/>
      <dgm:spPr/>
      <dgm:t>
        <a:bodyPr/>
        <a:lstStyle/>
        <a:p>
          <a:endParaRPr lang="es-ES"/>
        </a:p>
      </dgm:t>
    </dgm:pt>
    <dgm:pt modelId="{DAE0AF12-E625-4001-BB8B-636D11AA9B8A}">
      <dgm:prSet phldrT="[Texto]" custT="1"/>
      <dgm:spPr/>
      <dgm:t>
        <a:bodyPr/>
        <a:lstStyle/>
        <a:p>
          <a:r>
            <a:rPr lang="es-ES" sz="2000" dirty="0"/>
            <a:t>4 HORAS REUNIONES CON INVESTIGADORES</a:t>
          </a:r>
        </a:p>
        <a:p>
          <a:r>
            <a:rPr lang="es-ES" sz="2000" dirty="0"/>
            <a:t>IDENTIFICAN CON LOS RESULTADOS DE INVESTIGACION</a:t>
          </a:r>
        </a:p>
      </dgm:t>
    </dgm:pt>
    <dgm:pt modelId="{922C45D9-9025-4274-A833-49C0D74EAE85}" type="parTrans" cxnId="{B94E6A1E-5007-465F-BD83-FCF24F212801}">
      <dgm:prSet/>
      <dgm:spPr/>
      <dgm:t>
        <a:bodyPr/>
        <a:lstStyle/>
        <a:p>
          <a:endParaRPr lang="es-ES"/>
        </a:p>
      </dgm:t>
    </dgm:pt>
    <dgm:pt modelId="{37F86F21-0368-4FA2-B88A-62B8CE744614}" type="sibTrans" cxnId="{B94E6A1E-5007-465F-BD83-FCF24F212801}">
      <dgm:prSet/>
      <dgm:spPr/>
      <dgm:t>
        <a:bodyPr/>
        <a:lstStyle/>
        <a:p>
          <a:endParaRPr lang="es-ES"/>
        </a:p>
      </dgm:t>
    </dgm:pt>
    <dgm:pt modelId="{317582C6-23E3-4940-8B4D-5A6D46865BC5}">
      <dgm:prSet phldrT="[Texto]"/>
      <dgm:spPr/>
      <dgm:t>
        <a:bodyPr/>
        <a:lstStyle/>
        <a:p>
          <a:r>
            <a:rPr lang="es-ES" dirty="0"/>
            <a:t>BRIGADAS DE PI 8 HORAS</a:t>
          </a:r>
        </a:p>
      </dgm:t>
    </dgm:pt>
    <dgm:pt modelId="{AD04B6B2-6ABE-41DD-B613-A14C9F59A8F5}" type="parTrans" cxnId="{84BF38E3-BDBA-4BDC-81FA-98F4877F301C}">
      <dgm:prSet/>
      <dgm:spPr/>
      <dgm:t>
        <a:bodyPr/>
        <a:lstStyle/>
        <a:p>
          <a:endParaRPr lang="es-ES"/>
        </a:p>
      </dgm:t>
    </dgm:pt>
    <dgm:pt modelId="{E42BFD57-0F57-4FC3-AC74-62F8DD79AB0E}" type="sibTrans" cxnId="{84BF38E3-BDBA-4BDC-81FA-98F4877F301C}">
      <dgm:prSet/>
      <dgm:spPr/>
      <dgm:t>
        <a:bodyPr/>
        <a:lstStyle/>
        <a:p>
          <a:endParaRPr lang="es-ES"/>
        </a:p>
      </dgm:t>
    </dgm:pt>
    <dgm:pt modelId="{9CC5BC14-36F3-4BFE-841C-80C87AE1EF50}">
      <dgm:prSet phldrT="[Texto]"/>
      <dgm:spPr/>
      <dgm:t>
        <a:bodyPr/>
        <a:lstStyle/>
        <a:p>
          <a:r>
            <a:rPr lang="es-ES" dirty="0"/>
            <a:t>8 HORAS REUNIONES CON INVESTIGADORES</a:t>
          </a:r>
        </a:p>
      </dgm:t>
    </dgm:pt>
    <dgm:pt modelId="{B9400F5B-07AA-418B-945C-B3102014AA38}" type="parTrans" cxnId="{D7FB33D6-5F3B-4AEB-93D5-E88863D9316F}">
      <dgm:prSet/>
      <dgm:spPr/>
      <dgm:t>
        <a:bodyPr/>
        <a:lstStyle/>
        <a:p>
          <a:endParaRPr lang="es-ES"/>
        </a:p>
      </dgm:t>
    </dgm:pt>
    <dgm:pt modelId="{C9645E00-C305-4B43-9946-A5304544DF86}" type="sibTrans" cxnId="{D7FB33D6-5F3B-4AEB-93D5-E88863D9316F}">
      <dgm:prSet/>
      <dgm:spPr/>
      <dgm:t>
        <a:bodyPr/>
        <a:lstStyle/>
        <a:p>
          <a:endParaRPr lang="es-ES"/>
        </a:p>
      </dgm:t>
    </dgm:pt>
    <dgm:pt modelId="{FABD7136-8EE8-40C0-8981-765DD334B706}">
      <dgm:prSet phldrT="[Texto]"/>
      <dgm:spPr/>
      <dgm:t>
        <a:bodyPr/>
        <a:lstStyle/>
        <a:p>
          <a:r>
            <a:rPr lang="es-ES" dirty="0"/>
            <a:t>ANALISIS PRELIMINAR</a:t>
          </a:r>
        </a:p>
      </dgm:t>
    </dgm:pt>
    <dgm:pt modelId="{0BF2FB56-258A-452B-9733-64D3D67F7005}" type="parTrans" cxnId="{BE34B81E-D047-4307-8CF0-340BAB45B1AB}">
      <dgm:prSet/>
      <dgm:spPr/>
      <dgm:t>
        <a:bodyPr/>
        <a:lstStyle/>
        <a:p>
          <a:endParaRPr lang="es-ES"/>
        </a:p>
      </dgm:t>
    </dgm:pt>
    <dgm:pt modelId="{857100E3-B74F-4937-9701-4735B336085A}" type="sibTrans" cxnId="{BE34B81E-D047-4307-8CF0-340BAB45B1AB}">
      <dgm:prSet/>
      <dgm:spPr/>
      <dgm:t>
        <a:bodyPr/>
        <a:lstStyle/>
        <a:p>
          <a:endParaRPr lang="es-ES"/>
        </a:p>
      </dgm:t>
    </dgm:pt>
    <dgm:pt modelId="{91B80DFF-F51F-4509-8673-889036933258}">
      <dgm:prSet phldrT="[Texto]"/>
      <dgm:spPr/>
      <dgm:t>
        <a:bodyPr/>
        <a:lstStyle/>
        <a:p>
          <a:r>
            <a:rPr lang="es-ES" dirty="0"/>
            <a:t>IDENTIFICADOS LOS RI, SE REALIZAN REUNIONES CON ESPECIALISTAS CON EL OBJETIVO DE SUGERIR LA PROTECCIÓN ADECUADA</a:t>
          </a:r>
        </a:p>
        <a:p>
          <a:endParaRPr lang="es-ES" dirty="0"/>
        </a:p>
      </dgm:t>
    </dgm:pt>
    <dgm:pt modelId="{D039AAF7-C154-4241-A6BD-5C8614CE718E}" type="parTrans" cxnId="{966114DB-D59B-4720-BDD9-8ABED3F99CB0}">
      <dgm:prSet/>
      <dgm:spPr/>
      <dgm:t>
        <a:bodyPr/>
        <a:lstStyle/>
        <a:p>
          <a:endParaRPr lang="es-ES"/>
        </a:p>
      </dgm:t>
    </dgm:pt>
    <dgm:pt modelId="{06847015-909F-41F6-9541-6BD47E6EA746}" type="sibTrans" cxnId="{966114DB-D59B-4720-BDD9-8ABED3F99CB0}">
      <dgm:prSet/>
      <dgm:spPr/>
      <dgm:t>
        <a:bodyPr/>
        <a:lstStyle/>
        <a:p>
          <a:endParaRPr lang="es-ES"/>
        </a:p>
      </dgm:t>
    </dgm:pt>
    <dgm:pt modelId="{C5A5DA53-4C5B-4292-A8AD-FF48B78627A7}">
      <dgm:prSet/>
      <dgm:spPr/>
      <dgm:t>
        <a:bodyPr/>
        <a:lstStyle/>
        <a:p>
          <a:r>
            <a:rPr lang="es-ES" dirty="0"/>
            <a:t>IDENTIFICAN CON LOS RESULTADOS DE INVESTIGACION</a:t>
          </a:r>
        </a:p>
      </dgm:t>
    </dgm:pt>
    <dgm:pt modelId="{3B61F116-EE40-4791-B4BB-28F0ACD507B0}" type="parTrans" cxnId="{AE2CEAEA-F852-4859-976F-B3451465E0D9}">
      <dgm:prSet/>
      <dgm:spPr/>
      <dgm:t>
        <a:bodyPr/>
        <a:lstStyle/>
        <a:p>
          <a:endParaRPr lang="es-ES"/>
        </a:p>
      </dgm:t>
    </dgm:pt>
    <dgm:pt modelId="{AF115F53-D277-43EA-8D39-E050ABA684E1}" type="sibTrans" cxnId="{AE2CEAEA-F852-4859-976F-B3451465E0D9}">
      <dgm:prSet/>
      <dgm:spPr/>
      <dgm:t>
        <a:bodyPr/>
        <a:lstStyle/>
        <a:p>
          <a:endParaRPr lang="es-ES"/>
        </a:p>
      </dgm:t>
    </dgm:pt>
    <dgm:pt modelId="{B58F8939-D5B2-4369-88CC-0F18A763E424}" type="pres">
      <dgm:prSet presAssocID="{E33D26B3-5455-46F6-AA39-73B4F58F3581}" presName="Name0" presStyleCnt="0">
        <dgm:presLayoutVars>
          <dgm:dir/>
          <dgm:animLvl val="lvl"/>
          <dgm:resizeHandles val="exact"/>
        </dgm:presLayoutVars>
      </dgm:prSet>
      <dgm:spPr/>
    </dgm:pt>
    <dgm:pt modelId="{09CD4070-0FEC-483E-941E-6B982ADCF1EF}" type="pres">
      <dgm:prSet presAssocID="{82EE2DE8-75FE-4FB8-A144-44174CE3765A}" presName="compositeNode" presStyleCnt="0">
        <dgm:presLayoutVars>
          <dgm:bulletEnabled val="1"/>
        </dgm:presLayoutVars>
      </dgm:prSet>
      <dgm:spPr/>
    </dgm:pt>
    <dgm:pt modelId="{61741ECD-BCA7-46F0-8628-CF255D760500}" type="pres">
      <dgm:prSet presAssocID="{82EE2DE8-75FE-4FB8-A144-44174CE3765A}" presName="bgRect" presStyleLbl="node1" presStyleIdx="0" presStyleCnt="3"/>
      <dgm:spPr/>
    </dgm:pt>
    <dgm:pt modelId="{A0A0A61E-98F6-4763-85D9-FF37249EF90F}" type="pres">
      <dgm:prSet presAssocID="{82EE2DE8-75FE-4FB8-A144-44174CE3765A}" presName="parentNode" presStyleLbl="node1" presStyleIdx="0" presStyleCnt="3">
        <dgm:presLayoutVars>
          <dgm:chMax val="0"/>
          <dgm:bulletEnabled val="1"/>
        </dgm:presLayoutVars>
      </dgm:prSet>
      <dgm:spPr/>
    </dgm:pt>
    <dgm:pt modelId="{94C1553D-0A62-475F-9F54-6462A6536052}" type="pres">
      <dgm:prSet presAssocID="{82EE2DE8-75FE-4FB8-A144-44174CE3765A}" presName="childNode" presStyleLbl="node1" presStyleIdx="0" presStyleCnt="3">
        <dgm:presLayoutVars>
          <dgm:bulletEnabled val="1"/>
        </dgm:presLayoutVars>
      </dgm:prSet>
      <dgm:spPr/>
    </dgm:pt>
    <dgm:pt modelId="{12EC81EF-32FB-4422-A04A-3B0CBB9B2D16}" type="pres">
      <dgm:prSet presAssocID="{0215B662-2476-42B6-98C3-3878DC4ABEC4}" presName="hSp" presStyleCnt="0"/>
      <dgm:spPr/>
    </dgm:pt>
    <dgm:pt modelId="{96A21966-71D3-4BB4-AB2C-09BDFC87E55D}" type="pres">
      <dgm:prSet presAssocID="{0215B662-2476-42B6-98C3-3878DC4ABEC4}" presName="vProcSp" presStyleCnt="0"/>
      <dgm:spPr/>
    </dgm:pt>
    <dgm:pt modelId="{6FF22F84-FDD3-4353-836D-A27908D4A88A}" type="pres">
      <dgm:prSet presAssocID="{0215B662-2476-42B6-98C3-3878DC4ABEC4}" presName="vSp1" presStyleCnt="0"/>
      <dgm:spPr/>
    </dgm:pt>
    <dgm:pt modelId="{FAC418CC-9F75-44BC-9F99-0E7A070F5B4C}" type="pres">
      <dgm:prSet presAssocID="{0215B662-2476-42B6-98C3-3878DC4ABEC4}" presName="simulatedConn" presStyleLbl="solidFgAcc1" presStyleIdx="0" presStyleCnt="2"/>
      <dgm:spPr/>
    </dgm:pt>
    <dgm:pt modelId="{373B7318-376E-4432-B6E7-C6220064B89E}" type="pres">
      <dgm:prSet presAssocID="{0215B662-2476-42B6-98C3-3878DC4ABEC4}" presName="vSp2" presStyleCnt="0"/>
      <dgm:spPr/>
    </dgm:pt>
    <dgm:pt modelId="{23186609-C113-4809-AFDE-6B9A7C788ED6}" type="pres">
      <dgm:prSet presAssocID="{0215B662-2476-42B6-98C3-3878DC4ABEC4}" presName="sibTrans" presStyleCnt="0"/>
      <dgm:spPr/>
    </dgm:pt>
    <dgm:pt modelId="{25AE4CD7-A674-4F47-9808-2DEE0C448EE6}" type="pres">
      <dgm:prSet presAssocID="{317582C6-23E3-4940-8B4D-5A6D46865BC5}" presName="compositeNode" presStyleCnt="0">
        <dgm:presLayoutVars>
          <dgm:bulletEnabled val="1"/>
        </dgm:presLayoutVars>
      </dgm:prSet>
      <dgm:spPr/>
    </dgm:pt>
    <dgm:pt modelId="{46B0FA21-66F8-498D-9013-F02826F1116B}" type="pres">
      <dgm:prSet presAssocID="{317582C6-23E3-4940-8B4D-5A6D46865BC5}" presName="bgRect" presStyleLbl="node1" presStyleIdx="1" presStyleCnt="3"/>
      <dgm:spPr/>
    </dgm:pt>
    <dgm:pt modelId="{364CFE3E-90DC-41B3-9E7C-D93FC2577870}" type="pres">
      <dgm:prSet presAssocID="{317582C6-23E3-4940-8B4D-5A6D46865BC5}" presName="parentNode" presStyleLbl="node1" presStyleIdx="1" presStyleCnt="3">
        <dgm:presLayoutVars>
          <dgm:chMax val="0"/>
          <dgm:bulletEnabled val="1"/>
        </dgm:presLayoutVars>
      </dgm:prSet>
      <dgm:spPr/>
    </dgm:pt>
    <dgm:pt modelId="{9A3079BC-0247-4BE6-A7B5-D57157F0A30C}" type="pres">
      <dgm:prSet presAssocID="{317582C6-23E3-4940-8B4D-5A6D46865BC5}" presName="childNode" presStyleLbl="node1" presStyleIdx="1" presStyleCnt="3">
        <dgm:presLayoutVars>
          <dgm:bulletEnabled val="1"/>
        </dgm:presLayoutVars>
      </dgm:prSet>
      <dgm:spPr/>
    </dgm:pt>
    <dgm:pt modelId="{74691264-6D96-4E79-A37F-FE551416F1DD}" type="pres">
      <dgm:prSet presAssocID="{E42BFD57-0F57-4FC3-AC74-62F8DD79AB0E}" presName="hSp" presStyleCnt="0"/>
      <dgm:spPr/>
    </dgm:pt>
    <dgm:pt modelId="{D288514C-F251-45D2-83B7-72DFB1D1AC78}" type="pres">
      <dgm:prSet presAssocID="{E42BFD57-0F57-4FC3-AC74-62F8DD79AB0E}" presName="vProcSp" presStyleCnt="0"/>
      <dgm:spPr/>
    </dgm:pt>
    <dgm:pt modelId="{C1B9245B-F073-4E86-9B3E-6D40C8436682}" type="pres">
      <dgm:prSet presAssocID="{E42BFD57-0F57-4FC3-AC74-62F8DD79AB0E}" presName="vSp1" presStyleCnt="0"/>
      <dgm:spPr/>
    </dgm:pt>
    <dgm:pt modelId="{19A2F98D-F4E4-484A-A166-ABF1EAA6066C}" type="pres">
      <dgm:prSet presAssocID="{E42BFD57-0F57-4FC3-AC74-62F8DD79AB0E}" presName="simulatedConn" presStyleLbl="solidFgAcc1" presStyleIdx="1" presStyleCnt="2"/>
      <dgm:spPr/>
    </dgm:pt>
    <dgm:pt modelId="{932FEF26-52ED-4559-BED1-A41936C4979D}" type="pres">
      <dgm:prSet presAssocID="{E42BFD57-0F57-4FC3-AC74-62F8DD79AB0E}" presName="vSp2" presStyleCnt="0"/>
      <dgm:spPr/>
    </dgm:pt>
    <dgm:pt modelId="{386ED7E1-D582-4D32-B2F0-B47015604942}" type="pres">
      <dgm:prSet presAssocID="{E42BFD57-0F57-4FC3-AC74-62F8DD79AB0E}" presName="sibTrans" presStyleCnt="0"/>
      <dgm:spPr/>
    </dgm:pt>
    <dgm:pt modelId="{BDBA2D6B-5366-46D2-BF59-C44EE3C88CCF}" type="pres">
      <dgm:prSet presAssocID="{FABD7136-8EE8-40C0-8981-765DD334B706}" presName="compositeNode" presStyleCnt="0">
        <dgm:presLayoutVars>
          <dgm:bulletEnabled val="1"/>
        </dgm:presLayoutVars>
      </dgm:prSet>
      <dgm:spPr/>
    </dgm:pt>
    <dgm:pt modelId="{ED70779C-B7B6-449F-83CE-495FB24C8E18}" type="pres">
      <dgm:prSet presAssocID="{FABD7136-8EE8-40C0-8981-765DD334B706}" presName="bgRect" presStyleLbl="node1" presStyleIdx="2" presStyleCnt="3"/>
      <dgm:spPr/>
    </dgm:pt>
    <dgm:pt modelId="{423D4AA0-D7DC-4D05-88E3-DF55616C06B3}" type="pres">
      <dgm:prSet presAssocID="{FABD7136-8EE8-40C0-8981-765DD334B706}" presName="parentNode" presStyleLbl="node1" presStyleIdx="2" presStyleCnt="3">
        <dgm:presLayoutVars>
          <dgm:chMax val="0"/>
          <dgm:bulletEnabled val="1"/>
        </dgm:presLayoutVars>
      </dgm:prSet>
      <dgm:spPr/>
    </dgm:pt>
    <dgm:pt modelId="{8D36E469-6AE9-4E51-BC6B-527647F14F37}" type="pres">
      <dgm:prSet presAssocID="{FABD7136-8EE8-40C0-8981-765DD334B706}" presName="childNode" presStyleLbl="node1" presStyleIdx="2" presStyleCnt="3">
        <dgm:presLayoutVars>
          <dgm:bulletEnabled val="1"/>
        </dgm:presLayoutVars>
      </dgm:prSet>
      <dgm:spPr/>
    </dgm:pt>
  </dgm:ptLst>
  <dgm:cxnLst>
    <dgm:cxn modelId="{59E85416-BF54-41D3-BD1D-3D4B925CE28A}" type="presOf" srcId="{DAE0AF12-E625-4001-BB8B-636D11AA9B8A}" destId="{94C1553D-0A62-475F-9F54-6462A6536052}" srcOrd="0" destOrd="0" presId="urn:microsoft.com/office/officeart/2005/8/layout/hProcess7"/>
    <dgm:cxn modelId="{B94E6A1E-5007-465F-BD83-FCF24F212801}" srcId="{82EE2DE8-75FE-4FB8-A144-44174CE3765A}" destId="{DAE0AF12-E625-4001-BB8B-636D11AA9B8A}" srcOrd="0" destOrd="0" parTransId="{922C45D9-9025-4274-A833-49C0D74EAE85}" sibTransId="{37F86F21-0368-4FA2-B88A-62B8CE744614}"/>
    <dgm:cxn modelId="{BE34B81E-D047-4307-8CF0-340BAB45B1AB}" srcId="{E33D26B3-5455-46F6-AA39-73B4F58F3581}" destId="{FABD7136-8EE8-40C0-8981-765DD334B706}" srcOrd="2" destOrd="0" parTransId="{0BF2FB56-258A-452B-9733-64D3D67F7005}" sibTransId="{857100E3-B74F-4937-9701-4735B336085A}"/>
    <dgm:cxn modelId="{8B8F9646-C68D-49FF-8AF8-F9B78CF93824}" type="presOf" srcId="{FABD7136-8EE8-40C0-8981-765DD334B706}" destId="{ED70779C-B7B6-449F-83CE-495FB24C8E18}" srcOrd="0" destOrd="0" presId="urn:microsoft.com/office/officeart/2005/8/layout/hProcess7"/>
    <dgm:cxn modelId="{5C4A9C68-D941-469A-94D1-2C73215C6925}" srcId="{E33D26B3-5455-46F6-AA39-73B4F58F3581}" destId="{82EE2DE8-75FE-4FB8-A144-44174CE3765A}" srcOrd="0" destOrd="0" parTransId="{197B8C84-3BDB-472D-A92D-CC1D83ADFF43}" sibTransId="{0215B662-2476-42B6-98C3-3878DC4ABEC4}"/>
    <dgm:cxn modelId="{665E147A-A9C3-4FBE-B2C2-CC165E646384}" type="presOf" srcId="{82EE2DE8-75FE-4FB8-A144-44174CE3765A}" destId="{61741ECD-BCA7-46F0-8628-CF255D760500}" srcOrd="0" destOrd="0" presId="urn:microsoft.com/office/officeart/2005/8/layout/hProcess7"/>
    <dgm:cxn modelId="{1CD90F7D-4B01-4455-883D-E21D65E6835B}" type="presOf" srcId="{FABD7136-8EE8-40C0-8981-765DD334B706}" destId="{423D4AA0-D7DC-4D05-88E3-DF55616C06B3}" srcOrd="1" destOrd="0" presId="urn:microsoft.com/office/officeart/2005/8/layout/hProcess7"/>
    <dgm:cxn modelId="{9ECC5C83-917B-42A9-966F-1F14BA4D450E}" type="presOf" srcId="{9CC5BC14-36F3-4BFE-841C-80C87AE1EF50}" destId="{9A3079BC-0247-4BE6-A7B5-D57157F0A30C}" srcOrd="0" destOrd="0" presId="urn:microsoft.com/office/officeart/2005/8/layout/hProcess7"/>
    <dgm:cxn modelId="{2A104BA7-B135-42D8-850C-E8A9BB10C37E}" type="presOf" srcId="{317582C6-23E3-4940-8B4D-5A6D46865BC5}" destId="{46B0FA21-66F8-498D-9013-F02826F1116B}" srcOrd="0" destOrd="0" presId="urn:microsoft.com/office/officeart/2005/8/layout/hProcess7"/>
    <dgm:cxn modelId="{3EDD30B6-DC60-4FE8-BA2A-D12450C98D44}" type="presOf" srcId="{317582C6-23E3-4940-8B4D-5A6D46865BC5}" destId="{364CFE3E-90DC-41B3-9E7C-D93FC2577870}" srcOrd="1" destOrd="0" presId="urn:microsoft.com/office/officeart/2005/8/layout/hProcess7"/>
    <dgm:cxn modelId="{F02EA4B7-00D3-4B3B-8EDF-5F0FD034305C}" type="presOf" srcId="{91B80DFF-F51F-4509-8673-889036933258}" destId="{8D36E469-6AE9-4E51-BC6B-527647F14F37}" srcOrd="0" destOrd="0" presId="urn:microsoft.com/office/officeart/2005/8/layout/hProcess7"/>
    <dgm:cxn modelId="{D7FB33D6-5F3B-4AEB-93D5-E88863D9316F}" srcId="{317582C6-23E3-4940-8B4D-5A6D46865BC5}" destId="{9CC5BC14-36F3-4BFE-841C-80C87AE1EF50}" srcOrd="0" destOrd="0" parTransId="{B9400F5B-07AA-418B-945C-B3102014AA38}" sibTransId="{C9645E00-C305-4B43-9946-A5304544DF86}"/>
    <dgm:cxn modelId="{B12E1ED7-CD59-4E69-860A-CC68DAB62A60}" type="presOf" srcId="{C5A5DA53-4C5B-4292-A8AD-FF48B78627A7}" destId="{9A3079BC-0247-4BE6-A7B5-D57157F0A30C}" srcOrd="0" destOrd="1" presId="urn:microsoft.com/office/officeart/2005/8/layout/hProcess7"/>
    <dgm:cxn modelId="{966114DB-D59B-4720-BDD9-8ABED3F99CB0}" srcId="{FABD7136-8EE8-40C0-8981-765DD334B706}" destId="{91B80DFF-F51F-4509-8673-889036933258}" srcOrd="0" destOrd="0" parTransId="{D039AAF7-C154-4241-A6BD-5C8614CE718E}" sibTransId="{06847015-909F-41F6-9541-6BD47E6EA746}"/>
    <dgm:cxn modelId="{84BF38E3-BDBA-4BDC-81FA-98F4877F301C}" srcId="{E33D26B3-5455-46F6-AA39-73B4F58F3581}" destId="{317582C6-23E3-4940-8B4D-5A6D46865BC5}" srcOrd="1" destOrd="0" parTransId="{AD04B6B2-6ABE-41DD-B613-A14C9F59A8F5}" sibTransId="{E42BFD57-0F57-4FC3-AC74-62F8DD79AB0E}"/>
    <dgm:cxn modelId="{CE6BACE7-FE76-4826-89C4-4516D29F6433}" type="presOf" srcId="{82EE2DE8-75FE-4FB8-A144-44174CE3765A}" destId="{A0A0A61E-98F6-4763-85D9-FF37249EF90F}" srcOrd="1" destOrd="0" presId="urn:microsoft.com/office/officeart/2005/8/layout/hProcess7"/>
    <dgm:cxn modelId="{AE2CEAEA-F852-4859-976F-B3451465E0D9}" srcId="{317582C6-23E3-4940-8B4D-5A6D46865BC5}" destId="{C5A5DA53-4C5B-4292-A8AD-FF48B78627A7}" srcOrd="1" destOrd="0" parTransId="{3B61F116-EE40-4791-B4BB-28F0ACD507B0}" sibTransId="{AF115F53-D277-43EA-8D39-E050ABA684E1}"/>
    <dgm:cxn modelId="{F3AF32EB-BB9F-4CC4-B259-75F62401C686}" type="presOf" srcId="{E33D26B3-5455-46F6-AA39-73B4F58F3581}" destId="{B58F8939-D5B2-4369-88CC-0F18A763E424}" srcOrd="0" destOrd="0" presId="urn:microsoft.com/office/officeart/2005/8/layout/hProcess7"/>
    <dgm:cxn modelId="{F15D959E-89E9-43B5-A753-3B47C00AF02D}" type="presParOf" srcId="{B58F8939-D5B2-4369-88CC-0F18A763E424}" destId="{09CD4070-0FEC-483E-941E-6B982ADCF1EF}" srcOrd="0" destOrd="0" presId="urn:microsoft.com/office/officeart/2005/8/layout/hProcess7"/>
    <dgm:cxn modelId="{EB852E92-7C22-4570-8D16-23CFF23C513D}" type="presParOf" srcId="{09CD4070-0FEC-483E-941E-6B982ADCF1EF}" destId="{61741ECD-BCA7-46F0-8628-CF255D760500}" srcOrd="0" destOrd="0" presId="urn:microsoft.com/office/officeart/2005/8/layout/hProcess7"/>
    <dgm:cxn modelId="{4EDE43C2-3E72-4A87-8460-03707E1574E6}" type="presParOf" srcId="{09CD4070-0FEC-483E-941E-6B982ADCF1EF}" destId="{A0A0A61E-98F6-4763-85D9-FF37249EF90F}" srcOrd="1" destOrd="0" presId="urn:microsoft.com/office/officeart/2005/8/layout/hProcess7"/>
    <dgm:cxn modelId="{D87A827A-5B3F-4E8B-B9F8-0B6C82F03787}" type="presParOf" srcId="{09CD4070-0FEC-483E-941E-6B982ADCF1EF}" destId="{94C1553D-0A62-475F-9F54-6462A6536052}" srcOrd="2" destOrd="0" presId="urn:microsoft.com/office/officeart/2005/8/layout/hProcess7"/>
    <dgm:cxn modelId="{56DADD63-1B4D-42E8-968B-8CDE0BF11C0D}" type="presParOf" srcId="{B58F8939-D5B2-4369-88CC-0F18A763E424}" destId="{12EC81EF-32FB-4422-A04A-3B0CBB9B2D16}" srcOrd="1" destOrd="0" presId="urn:microsoft.com/office/officeart/2005/8/layout/hProcess7"/>
    <dgm:cxn modelId="{A38ABE73-D9F6-44E8-91A3-553D3C20EC9E}" type="presParOf" srcId="{B58F8939-D5B2-4369-88CC-0F18A763E424}" destId="{96A21966-71D3-4BB4-AB2C-09BDFC87E55D}" srcOrd="2" destOrd="0" presId="urn:microsoft.com/office/officeart/2005/8/layout/hProcess7"/>
    <dgm:cxn modelId="{E69C8789-2D72-4386-B525-BDC991E79BF6}" type="presParOf" srcId="{96A21966-71D3-4BB4-AB2C-09BDFC87E55D}" destId="{6FF22F84-FDD3-4353-836D-A27908D4A88A}" srcOrd="0" destOrd="0" presId="urn:microsoft.com/office/officeart/2005/8/layout/hProcess7"/>
    <dgm:cxn modelId="{B8D9CE2A-5592-41BD-A7CB-FC2EC399154F}" type="presParOf" srcId="{96A21966-71D3-4BB4-AB2C-09BDFC87E55D}" destId="{FAC418CC-9F75-44BC-9F99-0E7A070F5B4C}" srcOrd="1" destOrd="0" presId="urn:microsoft.com/office/officeart/2005/8/layout/hProcess7"/>
    <dgm:cxn modelId="{7AFAC9F0-0E4B-4FFB-8D7C-539D286EFBFE}" type="presParOf" srcId="{96A21966-71D3-4BB4-AB2C-09BDFC87E55D}" destId="{373B7318-376E-4432-B6E7-C6220064B89E}" srcOrd="2" destOrd="0" presId="urn:microsoft.com/office/officeart/2005/8/layout/hProcess7"/>
    <dgm:cxn modelId="{88D7D1EA-EFD2-4ECC-AAAE-27CE0BA95DD2}" type="presParOf" srcId="{B58F8939-D5B2-4369-88CC-0F18A763E424}" destId="{23186609-C113-4809-AFDE-6B9A7C788ED6}" srcOrd="3" destOrd="0" presId="urn:microsoft.com/office/officeart/2005/8/layout/hProcess7"/>
    <dgm:cxn modelId="{F6B6E3AC-9666-4FFC-9CFA-A6FE5D258264}" type="presParOf" srcId="{B58F8939-D5B2-4369-88CC-0F18A763E424}" destId="{25AE4CD7-A674-4F47-9808-2DEE0C448EE6}" srcOrd="4" destOrd="0" presId="urn:microsoft.com/office/officeart/2005/8/layout/hProcess7"/>
    <dgm:cxn modelId="{D7600362-AA94-4FCE-B4C6-EB7B9FDFA94D}" type="presParOf" srcId="{25AE4CD7-A674-4F47-9808-2DEE0C448EE6}" destId="{46B0FA21-66F8-498D-9013-F02826F1116B}" srcOrd="0" destOrd="0" presId="urn:microsoft.com/office/officeart/2005/8/layout/hProcess7"/>
    <dgm:cxn modelId="{3717C225-6E5C-40A8-B3ED-641A591C9286}" type="presParOf" srcId="{25AE4CD7-A674-4F47-9808-2DEE0C448EE6}" destId="{364CFE3E-90DC-41B3-9E7C-D93FC2577870}" srcOrd="1" destOrd="0" presId="urn:microsoft.com/office/officeart/2005/8/layout/hProcess7"/>
    <dgm:cxn modelId="{B27BF1B9-ADF8-48E3-9450-789129730413}" type="presParOf" srcId="{25AE4CD7-A674-4F47-9808-2DEE0C448EE6}" destId="{9A3079BC-0247-4BE6-A7B5-D57157F0A30C}" srcOrd="2" destOrd="0" presId="urn:microsoft.com/office/officeart/2005/8/layout/hProcess7"/>
    <dgm:cxn modelId="{FC1034C1-85AB-48E7-9F2E-7A8945538D06}" type="presParOf" srcId="{B58F8939-D5B2-4369-88CC-0F18A763E424}" destId="{74691264-6D96-4E79-A37F-FE551416F1DD}" srcOrd="5" destOrd="0" presId="urn:microsoft.com/office/officeart/2005/8/layout/hProcess7"/>
    <dgm:cxn modelId="{83295BBA-CC6E-46D1-AA4C-4493D357EDE6}" type="presParOf" srcId="{B58F8939-D5B2-4369-88CC-0F18A763E424}" destId="{D288514C-F251-45D2-83B7-72DFB1D1AC78}" srcOrd="6" destOrd="0" presId="urn:microsoft.com/office/officeart/2005/8/layout/hProcess7"/>
    <dgm:cxn modelId="{60B2429F-DB96-4B72-8112-22F83958C489}" type="presParOf" srcId="{D288514C-F251-45D2-83B7-72DFB1D1AC78}" destId="{C1B9245B-F073-4E86-9B3E-6D40C8436682}" srcOrd="0" destOrd="0" presId="urn:microsoft.com/office/officeart/2005/8/layout/hProcess7"/>
    <dgm:cxn modelId="{CF82FBD5-A96C-4ABF-84F0-37EAF820CE83}" type="presParOf" srcId="{D288514C-F251-45D2-83B7-72DFB1D1AC78}" destId="{19A2F98D-F4E4-484A-A166-ABF1EAA6066C}" srcOrd="1" destOrd="0" presId="urn:microsoft.com/office/officeart/2005/8/layout/hProcess7"/>
    <dgm:cxn modelId="{A01B170C-3876-42FF-A1C2-699C6F4D86D9}" type="presParOf" srcId="{D288514C-F251-45D2-83B7-72DFB1D1AC78}" destId="{932FEF26-52ED-4559-BED1-A41936C4979D}" srcOrd="2" destOrd="0" presId="urn:microsoft.com/office/officeart/2005/8/layout/hProcess7"/>
    <dgm:cxn modelId="{09CDA995-D8B8-4510-AF8F-DCD02EB6F217}" type="presParOf" srcId="{B58F8939-D5B2-4369-88CC-0F18A763E424}" destId="{386ED7E1-D582-4D32-B2F0-B47015604942}" srcOrd="7" destOrd="0" presId="urn:microsoft.com/office/officeart/2005/8/layout/hProcess7"/>
    <dgm:cxn modelId="{32D10B72-3CD9-4030-AC30-60C26EF43744}" type="presParOf" srcId="{B58F8939-D5B2-4369-88CC-0F18A763E424}" destId="{BDBA2D6B-5366-46D2-BF59-C44EE3C88CCF}" srcOrd="8" destOrd="0" presId="urn:microsoft.com/office/officeart/2005/8/layout/hProcess7"/>
    <dgm:cxn modelId="{ADCD941B-6C57-4EED-9853-9006208E88C5}" type="presParOf" srcId="{BDBA2D6B-5366-46D2-BF59-C44EE3C88CCF}" destId="{ED70779C-B7B6-449F-83CE-495FB24C8E18}" srcOrd="0" destOrd="0" presId="urn:microsoft.com/office/officeart/2005/8/layout/hProcess7"/>
    <dgm:cxn modelId="{D622EB69-A30E-458F-A29B-624D232BF17C}" type="presParOf" srcId="{BDBA2D6B-5366-46D2-BF59-C44EE3C88CCF}" destId="{423D4AA0-D7DC-4D05-88E3-DF55616C06B3}" srcOrd="1" destOrd="0" presId="urn:microsoft.com/office/officeart/2005/8/layout/hProcess7"/>
    <dgm:cxn modelId="{D98D2597-4299-4CCC-AD5F-745177ABDA81}" type="presParOf" srcId="{BDBA2D6B-5366-46D2-BF59-C44EE3C88CCF}" destId="{8D36E469-6AE9-4E51-BC6B-527647F14F3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5646C8-2D58-466E-A53E-81F044A82E01}" type="doc">
      <dgm:prSet loTypeId="urn:microsoft.com/office/officeart/2005/8/layout/chart3" loCatId="cycle" qsTypeId="urn:microsoft.com/office/officeart/2005/8/quickstyle/simple1" qsCatId="simple" csTypeId="urn:microsoft.com/office/officeart/2005/8/colors/accent1_4" csCatId="accent1" phldr="1"/>
      <dgm:spPr/>
      <dgm:t>
        <a:bodyPr/>
        <a:lstStyle/>
        <a:p>
          <a:endParaRPr lang="es-ES"/>
        </a:p>
      </dgm:t>
    </dgm:pt>
    <dgm:pt modelId="{E5082886-C065-4EF8-BE49-E17762C3C785}">
      <dgm:prSet phldrT="[Texto]"/>
      <dgm:spPr/>
      <dgm:t>
        <a:bodyPr/>
        <a:lstStyle/>
        <a:p>
          <a:br>
            <a:rPr lang="es-ES" dirty="0"/>
          </a:br>
          <a:r>
            <a:rPr lang="es-ES" dirty="0"/>
            <a:t>Obras literarias</a:t>
          </a:r>
        </a:p>
      </dgm:t>
    </dgm:pt>
    <dgm:pt modelId="{DEB41198-1ECD-4D97-AD78-FFCA2FAB8C3A}" type="parTrans" cxnId="{6DF73627-DC11-4AE0-8E5C-A357CAA7039C}">
      <dgm:prSet/>
      <dgm:spPr/>
      <dgm:t>
        <a:bodyPr/>
        <a:lstStyle/>
        <a:p>
          <a:endParaRPr lang="es-ES"/>
        </a:p>
      </dgm:t>
    </dgm:pt>
    <dgm:pt modelId="{B64DE318-AB26-45C7-8EBF-8938BF897CF1}" type="sibTrans" cxnId="{6DF73627-DC11-4AE0-8E5C-A357CAA7039C}">
      <dgm:prSet/>
      <dgm:spPr/>
      <dgm:t>
        <a:bodyPr/>
        <a:lstStyle/>
        <a:p>
          <a:endParaRPr lang="es-ES"/>
        </a:p>
      </dgm:t>
    </dgm:pt>
    <dgm:pt modelId="{9B950296-FBD6-47C8-B0B7-4E19B24AF045}">
      <dgm:prSet phldrT="[Texto]"/>
      <dgm:spPr/>
      <dgm:t>
        <a:bodyPr/>
        <a:lstStyle/>
        <a:p>
          <a:r>
            <a:rPr lang="es-ES" dirty="0"/>
            <a:t>Software, obras audiovisuales, bases de datos</a:t>
          </a:r>
        </a:p>
      </dgm:t>
    </dgm:pt>
    <dgm:pt modelId="{FD67D15E-0AAB-4E79-8C2C-E0B9A0F8FA50}" type="parTrans" cxnId="{C80C3A64-C16A-4423-B5E8-6B085416ED27}">
      <dgm:prSet/>
      <dgm:spPr/>
      <dgm:t>
        <a:bodyPr/>
        <a:lstStyle/>
        <a:p>
          <a:endParaRPr lang="es-ES"/>
        </a:p>
      </dgm:t>
    </dgm:pt>
    <dgm:pt modelId="{09847D08-C5E4-430F-9F55-8AE47ACB6318}" type="sibTrans" cxnId="{C80C3A64-C16A-4423-B5E8-6B085416ED27}">
      <dgm:prSet/>
      <dgm:spPr/>
      <dgm:t>
        <a:bodyPr/>
        <a:lstStyle/>
        <a:p>
          <a:endParaRPr lang="es-ES"/>
        </a:p>
      </dgm:t>
    </dgm:pt>
    <dgm:pt modelId="{E2500548-1EBC-40C0-ACEC-340490E0AF1A}">
      <dgm:prSet phldrT="[Texto]"/>
      <dgm:spPr/>
      <dgm:t>
        <a:bodyPr/>
        <a:lstStyle/>
        <a:p>
          <a:r>
            <a:rPr lang="es-ES" dirty="0"/>
            <a:t>Patentes, modelos de utilidad</a:t>
          </a:r>
        </a:p>
      </dgm:t>
    </dgm:pt>
    <dgm:pt modelId="{09BCE0CD-6F12-4B32-9D34-2FC1528E6E37}" type="parTrans" cxnId="{79C60190-707C-4998-AD8F-ABDBD8379C1D}">
      <dgm:prSet/>
      <dgm:spPr/>
      <dgm:t>
        <a:bodyPr/>
        <a:lstStyle/>
        <a:p>
          <a:endParaRPr lang="es-ES"/>
        </a:p>
      </dgm:t>
    </dgm:pt>
    <dgm:pt modelId="{16573ECE-5BD4-409E-91BF-CC25538724F8}" type="sibTrans" cxnId="{79C60190-707C-4998-AD8F-ABDBD8379C1D}">
      <dgm:prSet/>
      <dgm:spPr/>
      <dgm:t>
        <a:bodyPr/>
        <a:lstStyle/>
        <a:p>
          <a:endParaRPr lang="es-ES"/>
        </a:p>
      </dgm:t>
    </dgm:pt>
    <dgm:pt modelId="{34D0A078-6529-450F-B3AB-A17FACC730F8}">
      <dgm:prSet/>
      <dgm:spPr/>
      <dgm:t>
        <a:bodyPr/>
        <a:lstStyle/>
        <a:p>
          <a:r>
            <a:rPr lang="es-ES" dirty="0"/>
            <a:t>Diseños industriales</a:t>
          </a:r>
        </a:p>
      </dgm:t>
    </dgm:pt>
    <dgm:pt modelId="{29B2005D-EA88-4590-A097-5F203BE50C95}" type="parTrans" cxnId="{41F3BCEC-66FB-4E6D-AB23-3D52AD7BFA59}">
      <dgm:prSet/>
      <dgm:spPr/>
      <dgm:t>
        <a:bodyPr/>
        <a:lstStyle/>
        <a:p>
          <a:endParaRPr lang="es-ES"/>
        </a:p>
      </dgm:t>
    </dgm:pt>
    <dgm:pt modelId="{1B146F60-5B87-41FB-BC0D-33F96604F5A1}" type="sibTrans" cxnId="{41F3BCEC-66FB-4E6D-AB23-3D52AD7BFA59}">
      <dgm:prSet/>
      <dgm:spPr/>
      <dgm:t>
        <a:bodyPr/>
        <a:lstStyle/>
        <a:p>
          <a:endParaRPr lang="es-ES"/>
        </a:p>
      </dgm:t>
    </dgm:pt>
    <dgm:pt modelId="{7CD7750B-533D-4FBE-AD35-C5E01B03955E}">
      <dgm:prSet/>
      <dgm:spPr/>
      <dgm:t>
        <a:bodyPr/>
        <a:lstStyle/>
        <a:p>
          <a:r>
            <a:rPr lang="es-ES" dirty="0"/>
            <a:t>Signos distintivos</a:t>
          </a:r>
        </a:p>
      </dgm:t>
    </dgm:pt>
    <dgm:pt modelId="{4C2E074A-36C3-466C-870B-4BC4B8F4F504}" type="parTrans" cxnId="{5724D09C-FF66-4A61-8D63-13422E792E94}">
      <dgm:prSet/>
      <dgm:spPr/>
      <dgm:t>
        <a:bodyPr/>
        <a:lstStyle/>
        <a:p>
          <a:endParaRPr lang="es-ES"/>
        </a:p>
      </dgm:t>
    </dgm:pt>
    <dgm:pt modelId="{0F5088DE-59BC-407B-AF66-1342BCB6F680}" type="sibTrans" cxnId="{5724D09C-FF66-4A61-8D63-13422E792E94}">
      <dgm:prSet/>
      <dgm:spPr/>
      <dgm:t>
        <a:bodyPr/>
        <a:lstStyle/>
        <a:p>
          <a:endParaRPr lang="es-ES"/>
        </a:p>
      </dgm:t>
    </dgm:pt>
    <dgm:pt modelId="{1176D321-CCA2-4556-AF19-24D59543377D}">
      <dgm:prSet/>
      <dgm:spPr/>
      <dgm:t>
        <a:bodyPr/>
        <a:lstStyle/>
        <a:p>
          <a:r>
            <a:rPr lang="es-ES" dirty="0"/>
            <a:t>Obtenciones vegetales</a:t>
          </a:r>
        </a:p>
      </dgm:t>
    </dgm:pt>
    <dgm:pt modelId="{1C1D55EC-26A8-4FB0-A541-E47AD4B445A3}" type="parTrans" cxnId="{C1338F65-C7F6-4340-B789-E28483157A49}">
      <dgm:prSet/>
      <dgm:spPr/>
      <dgm:t>
        <a:bodyPr/>
        <a:lstStyle/>
        <a:p>
          <a:endParaRPr lang="es-ES"/>
        </a:p>
      </dgm:t>
    </dgm:pt>
    <dgm:pt modelId="{38BA57B9-83DB-4D1C-B78B-BDA263789BB5}" type="sibTrans" cxnId="{C1338F65-C7F6-4340-B789-E28483157A49}">
      <dgm:prSet/>
      <dgm:spPr/>
      <dgm:t>
        <a:bodyPr/>
        <a:lstStyle/>
        <a:p>
          <a:endParaRPr lang="es-ES"/>
        </a:p>
      </dgm:t>
    </dgm:pt>
    <dgm:pt modelId="{4361737E-BC2D-4E36-ABB6-A2C9ED7A2FEA}" type="pres">
      <dgm:prSet presAssocID="{C95646C8-2D58-466E-A53E-81F044A82E01}" presName="compositeShape" presStyleCnt="0">
        <dgm:presLayoutVars>
          <dgm:chMax val="7"/>
          <dgm:dir/>
          <dgm:resizeHandles val="exact"/>
        </dgm:presLayoutVars>
      </dgm:prSet>
      <dgm:spPr/>
    </dgm:pt>
    <dgm:pt modelId="{9FD88594-B606-461E-9EAD-BE4616D08012}" type="pres">
      <dgm:prSet presAssocID="{C95646C8-2D58-466E-A53E-81F044A82E01}" presName="wedge1" presStyleLbl="node1" presStyleIdx="0" presStyleCnt="6"/>
      <dgm:spPr/>
    </dgm:pt>
    <dgm:pt modelId="{D771CEF3-5D17-4684-8D88-ABCC3B41CAE4}" type="pres">
      <dgm:prSet presAssocID="{C95646C8-2D58-466E-A53E-81F044A82E01}" presName="wedge1Tx" presStyleLbl="node1" presStyleIdx="0" presStyleCnt="6">
        <dgm:presLayoutVars>
          <dgm:chMax val="0"/>
          <dgm:chPref val="0"/>
          <dgm:bulletEnabled val="1"/>
        </dgm:presLayoutVars>
      </dgm:prSet>
      <dgm:spPr/>
    </dgm:pt>
    <dgm:pt modelId="{1A194D2F-8FF7-498F-B36E-40BCC777A260}" type="pres">
      <dgm:prSet presAssocID="{C95646C8-2D58-466E-A53E-81F044A82E01}" presName="wedge2" presStyleLbl="node1" presStyleIdx="1" presStyleCnt="6"/>
      <dgm:spPr/>
    </dgm:pt>
    <dgm:pt modelId="{BC314C5B-41C0-4F4E-8D89-201A64BECCDE}" type="pres">
      <dgm:prSet presAssocID="{C95646C8-2D58-466E-A53E-81F044A82E01}" presName="wedge2Tx" presStyleLbl="node1" presStyleIdx="1" presStyleCnt="6">
        <dgm:presLayoutVars>
          <dgm:chMax val="0"/>
          <dgm:chPref val="0"/>
          <dgm:bulletEnabled val="1"/>
        </dgm:presLayoutVars>
      </dgm:prSet>
      <dgm:spPr/>
    </dgm:pt>
    <dgm:pt modelId="{CB9A84DF-3AB9-4C5B-B6DA-8C5CACEE0052}" type="pres">
      <dgm:prSet presAssocID="{C95646C8-2D58-466E-A53E-81F044A82E01}" presName="wedge3" presStyleLbl="node1" presStyleIdx="2" presStyleCnt="6"/>
      <dgm:spPr/>
    </dgm:pt>
    <dgm:pt modelId="{61F117DE-E03B-4217-A454-ADB7F291078C}" type="pres">
      <dgm:prSet presAssocID="{C95646C8-2D58-466E-A53E-81F044A82E01}" presName="wedge3Tx" presStyleLbl="node1" presStyleIdx="2" presStyleCnt="6">
        <dgm:presLayoutVars>
          <dgm:chMax val="0"/>
          <dgm:chPref val="0"/>
          <dgm:bulletEnabled val="1"/>
        </dgm:presLayoutVars>
      </dgm:prSet>
      <dgm:spPr/>
    </dgm:pt>
    <dgm:pt modelId="{24EC4419-3214-4ECB-9D0F-4333D5C4B5B0}" type="pres">
      <dgm:prSet presAssocID="{C95646C8-2D58-466E-A53E-81F044A82E01}" presName="wedge4" presStyleLbl="node1" presStyleIdx="3" presStyleCnt="6"/>
      <dgm:spPr/>
    </dgm:pt>
    <dgm:pt modelId="{A1CB8EC1-E8D9-44F9-9F4A-C2B6BAD84437}" type="pres">
      <dgm:prSet presAssocID="{C95646C8-2D58-466E-A53E-81F044A82E01}" presName="wedge4Tx" presStyleLbl="node1" presStyleIdx="3" presStyleCnt="6">
        <dgm:presLayoutVars>
          <dgm:chMax val="0"/>
          <dgm:chPref val="0"/>
          <dgm:bulletEnabled val="1"/>
        </dgm:presLayoutVars>
      </dgm:prSet>
      <dgm:spPr/>
    </dgm:pt>
    <dgm:pt modelId="{EDDEE573-C2CE-4BD9-BFD1-1941A5FA0AA9}" type="pres">
      <dgm:prSet presAssocID="{C95646C8-2D58-466E-A53E-81F044A82E01}" presName="wedge5" presStyleLbl="node1" presStyleIdx="4" presStyleCnt="6"/>
      <dgm:spPr/>
    </dgm:pt>
    <dgm:pt modelId="{3440D0B7-B159-4D0E-9994-6FC9641AB1B4}" type="pres">
      <dgm:prSet presAssocID="{C95646C8-2D58-466E-A53E-81F044A82E01}" presName="wedge5Tx" presStyleLbl="node1" presStyleIdx="4" presStyleCnt="6">
        <dgm:presLayoutVars>
          <dgm:chMax val="0"/>
          <dgm:chPref val="0"/>
          <dgm:bulletEnabled val="1"/>
        </dgm:presLayoutVars>
      </dgm:prSet>
      <dgm:spPr/>
    </dgm:pt>
    <dgm:pt modelId="{DFD3E63A-E331-47CB-A909-AD1A657A54C1}" type="pres">
      <dgm:prSet presAssocID="{C95646C8-2D58-466E-A53E-81F044A82E01}" presName="wedge6" presStyleLbl="node1" presStyleIdx="5" presStyleCnt="6"/>
      <dgm:spPr/>
    </dgm:pt>
    <dgm:pt modelId="{92013979-F91E-4B82-A8DE-A562EED6D9EC}" type="pres">
      <dgm:prSet presAssocID="{C95646C8-2D58-466E-A53E-81F044A82E01}" presName="wedge6Tx" presStyleLbl="node1" presStyleIdx="5" presStyleCnt="6">
        <dgm:presLayoutVars>
          <dgm:chMax val="0"/>
          <dgm:chPref val="0"/>
          <dgm:bulletEnabled val="1"/>
        </dgm:presLayoutVars>
      </dgm:prSet>
      <dgm:spPr/>
    </dgm:pt>
  </dgm:ptLst>
  <dgm:cxnLst>
    <dgm:cxn modelId="{03020308-5BB2-4B18-B2AF-6554239A8BF1}" type="presOf" srcId="{E5082886-C065-4EF8-BE49-E17762C3C785}" destId="{9FD88594-B606-461E-9EAD-BE4616D08012}" srcOrd="0" destOrd="0" presId="urn:microsoft.com/office/officeart/2005/8/layout/chart3"/>
    <dgm:cxn modelId="{A04D6A0C-46D4-43CB-9040-78EC2D57F037}" type="presOf" srcId="{34D0A078-6529-450F-B3AB-A17FACC730F8}" destId="{A1CB8EC1-E8D9-44F9-9F4A-C2B6BAD84437}" srcOrd="1" destOrd="0" presId="urn:microsoft.com/office/officeart/2005/8/layout/chart3"/>
    <dgm:cxn modelId="{9804420D-9E79-4476-8D35-766B7A0D72CB}" type="presOf" srcId="{7CD7750B-533D-4FBE-AD35-C5E01B03955E}" destId="{EDDEE573-C2CE-4BD9-BFD1-1941A5FA0AA9}" srcOrd="0" destOrd="0" presId="urn:microsoft.com/office/officeart/2005/8/layout/chart3"/>
    <dgm:cxn modelId="{67D13C1E-4ACB-41CD-98EA-75968B1DE4CF}" type="presOf" srcId="{9B950296-FBD6-47C8-B0B7-4E19B24AF045}" destId="{BC314C5B-41C0-4F4E-8D89-201A64BECCDE}" srcOrd="1" destOrd="0" presId="urn:microsoft.com/office/officeart/2005/8/layout/chart3"/>
    <dgm:cxn modelId="{448EE620-6EDC-4A9D-8DC6-5E6C24F6BEE8}" type="presOf" srcId="{7CD7750B-533D-4FBE-AD35-C5E01B03955E}" destId="{3440D0B7-B159-4D0E-9994-6FC9641AB1B4}" srcOrd="1" destOrd="0" presId="urn:microsoft.com/office/officeart/2005/8/layout/chart3"/>
    <dgm:cxn modelId="{6DF73627-DC11-4AE0-8E5C-A357CAA7039C}" srcId="{C95646C8-2D58-466E-A53E-81F044A82E01}" destId="{E5082886-C065-4EF8-BE49-E17762C3C785}" srcOrd="0" destOrd="0" parTransId="{DEB41198-1ECD-4D97-AD78-FFCA2FAB8C3A}" sibTransId="{B64DE318-AB26-45C7-8EBF-8938BF897CF1}"/>
    <dgm:cxn modelId="{75BE7135-6E47-4616-93DF-9888C4A907AB}" type="presOf" srcId="{E5082886-C065-4EF8-BE49-E17762C3C785}" destId="{D771CEF3-5D17-4684-8D88-ABCC3B41CAE4}" srcOrd="1" destOrd="0" presId="urn:microsoft.com/office/officeart/2005/8/layout/chart3"/>
    <dgm:cxn modelId="{C80C3A64-C16A-4423-B5E8-6B085416ED27}" srcId="{C95646C8-2D58-466E-A53E-81F044A82E01}" destId="{9B950296-FBD6-47C8-B0B7-4E19B24AF045}" srcOrd="1" destOrd="0" parTransId="{FD67D15E-0AAB-4E79-8C2C-E0B9A0F8FA50}" sibTransId="{09847D08-C5E4-430F-9F55-8AE47ACB6318}"/>
    <dgm:cxn modelId="{C1338F65-C7F6-4340-B789-E28483157A49}" srcId="{C95646C8-2D58-466E-A53E-81F044A82E01}" destId="{1176D321-CCA2-4556-AF19-24D59543377D}" srcOrd="5" destOrd="0" parTransId="{1C1D55EC-26A8-4FB0-A541-E47AD4B445A3}" sibTransId="{38BA57B9-83DB-4D1C-B78B-BDA263789BB5}"/>
    <dgm:cxn modelId="{4DF0795A-D432-4109-A294-4658E92B3F80}" type="presOf" srcId="{9B950296-FBD6-47C8-B0B7-4E19B24AF045}" destId="{1A194D2F-8FF7-498F-B36E-40BCC777A260}" srcOrd="0" destOrd="0" presId="urn:microsoft.com/office/officeart/2005/8/layout/chart3"/>
    <dgm:cxn modelId="{D6FE4D7B-8AB3-4250-9571-6445A57667F0}" type="presOf" srcId="{1176D321-CCA2-4556-AF19-24D59543377D}" destId="{DFD3E63A-E331-47CB-A909-AD1A657A54C1}" srcOrd="0" destOrd="0" presId="urn:microsoft.com/office/officeart/2005/8/layout/chart3"/>
    <dgm:cxn modelId="{8593938E-5EF9-44A2-BF42-88170B6719C0}" type="presOf" srcId="{C95646C8-2D58-466E-A53E-81F044A82E01}" destId="{4361737E-BC2D-4E36-ABB6-A2C9ED7A2FEA}" srcOrd="0" destOrd="0" presId="urn:microsoft.com/office/officeart/2005/8/layout/chart3"/>
    <dgm:cxn modelId="{79C60190-707C-4998-AD8F-ABDBD8379C1D}" srcId="{C95646C8-2D58-466E-A53E-81F044A82E01}" destId="{E2500548-1EBC-40C0-ACEC-340490E0AF1A}" srcOrd="2" destOrd="0" parTransId="{09BCE0CD-6F12-4B32-9D34-2FC1528E6E37}" sibTransId="{16573ECE-5BD4-409E-91BF-CC25538724F8}"/>
    <dgm:cxn modelId="{5724D09C-FF66-4A61-8D63-13422E792E94}" srcId="{C95646C8-2D58-466E-A53E-81F044A82E01}" destId="{7CD7750B-533D-4FBE-AD35-C5E01B03955E}" srcOrd="4" destOrd="0" parTransId="{4C2E074A-36C3-466C-870B-4BC4B8F4F504}" sibTransId="{0F5088DE-59BC-407B-AF66-1342BCB6F680}"/>
    <dgm:cxn modelId="{ECD7E3B3-914A-4366-BD10-3FBC41A19094}" type="presOf" srcId="{E2500548-1EBC-40C0-ACEC-340490E0AF1A}" destId="{61F117DE-E03B-4217-A454-ADB7F291078C}" srcOrd="1" destOrd="0" presId="urn:microsoft.com/office/officeart/2005/8/layout/chart3"/>
    <dgm:cxn modelId="{7CA870B8-2131-4D03-B42E-0DB842C948FC}" type="presOf" srcId="{1176D321-CCA2-4556-AF19-24D59543377D}" destId="{92013979-F91E-4B82-A8DE-A562EED6D9EC}" srcOrd="1" destOrd="0" presId="urn:microsoft.com/office/officeart/2005/8/layout/chart3"/>
    <dgm:cxn modelId="{ABDD15CC-BE60-45FF-8AC2-1E72484AEFBE}" type="presOf" srcId="{34D0A078-6529-450F-B3AB-A17FACC730F8}" destId="{24EC4419-3214-4ECB-9D0F-4333D5C4B5B0}" srcOrd="0" destOrd="0" presId="urn:microsoft.com/office/officeart/2005/8/layout/chart3"/>
    <dgm:cxn modelId="{632413CF-7DBC-4AC2-A02F-779B3BA82FAE}" type="presOf" srcId="{E2500548-1EBC-40C0-ACEC-340490E0AF1A}" destId="{CB9A84DF-3AB9-4C5B-B6DA-8C5CACEE0052}" srcOrd="0" destOrd="0" presId="urn:microsoft.com/office/officeart/2005/8/layout/chart3"/>
    <dgm:cxn modelId="{41F3BCEC-66FB-4E6D-AB23-3D52AD7BFA59}" srcId="{C95646C8-2D58-466E-A53E-81F044A82E01}" destId="{34D0A078-6529-450F-B3AB-A17FACC730F8}" srcOrd="3" destOrd="0" parTransId="{29B2005D-EA88-4590-A097-5F203BE50C95}" sibTransId="{1B146F60-5B87-41FB-BC0D-33F96604F5A1}"/>
    <dgm:cxn modelId="{65C841FA-446B-4201-9275-9D413BFA2096}" type="presParOf" srcId="{4361737E-BC2D-4E36-ABB6-A2C9ED7A2FEA}" destId="{9FD88594-B606-461E-9EAD-BE4616D08012}" srcOrd="0" destOrd="0" presId="urn:microsoft.com/office/officeart/2005/8/layout/chart3"/>
    <dgm:cxn modelId="{25AA2558-1A35-404F-BAC2-807A068B92A0}" type="presParOf" srcId="{4361737E-BC2D-4E36-ABB6-A2C9ED7A2FEA}" destId="{D771CEF3-5D17-4684-8D88-ABCC3B41CAE4}" srcOrd="1" destOrd="0" presId="urn:microsoft.com/office/officeart/2005/8/layout/chart3"/>
    <dgm:cxn modelId="{A81355C8-5968-497D-868B-54E0491692B2}" type="presParOf" srcId="{4361737E-BC2D-4E36-ABB6-A2C9ED7A2FEA}" destId="{1A194D2F-8FF7-498F-B36E-40BCC777A260}" srcOrd="2" destOrd="0" presId="urn:microsoft.com/office/officeart/2005/8/layout/chart3"/>
    <dgm:cxn modelId="{A542373D-AB3C-45D9-805D-7E2B5EE26593}" type="presParOf" srcId="{4361737E-BC2D-4E36-ABB6-A2C9ED7A2FEA}" destId="{BC314C5B-41C0-4F4E-8D89-201A64BECCDE}" srcOrd="3" destOrd="0" presId="urn:microsoft.com/office/officeart/2005/8/layout/chart3"/>
    <dgm:cxn modelId="{FF47B62D-E58F-49E1-9FDC-D13D2315C17E}" type="presParOf" srcId="{4361737E-BC2D-4E36-ABB6-A2C9ED7A2FEA}" destId="{CB9A84DF-3AB9-4C5B-B6DA-8C5CACEE0052}" srcOrd="4" destOrd="0" presId="urn:microsoft.com/office/officeart/2005/8/layout/chart3"/>
    <dgm:cxn modelId="{90905C58-115B-4D20-94E6-9AFAA211A297}" type="presParOf" srcId="{4361737E-BC2D-4E36-ABB6-A2C9ED7A2FEA}" destId="{61F117DE-E03B-4217-A454-ADB7F291078C}" srcOrd="5" destOrd="0" presId="urn:microsoft.com/office/officeart/2005/8/layout/chart3"/>
    <dgm:cxn modelId="{D4F314A8-36E3-4A55-858F-69CD67463C67}" type="presParOf" srcId="{4361737E-BC2D-4E36-ABB6-A2C9ED7A2FEA}" destId="{24EC4419-3214-4ECB-9D0F-4333D5C4B5B0}" srcOrd="6" destOrd="0" presId="urn:microsoft.com/office/officeart/2005/8/layout/chart3"/>
    <dgm:cxn modelId="{C854F50F-EE7B-4947-AF43-4EE40880C379}" type="presParOf" srcId="{4361737E-BC2D-4E36-ABB6-A2C9ED7A2FEA}" destId="{A1CB8EC1-E8D9-44F9-9F4A-C2B6BAD84437}" srcOrd="7" destOrd="0" presId="urn:microsoft.com/office/officeart/2005/8/layout/chart3"/>
    <dgm:cxn modelId="{74590746-77E1-445F-A00B-EA5884F9D749}" type="presParOf" srcId="{4361737E-BC2D-4E36-ABB6-A2C9ED7A2FEA}" destId="{EDDEE573-C2CE-4BD9-BFD1-1941A5FA0AA9}" srcOrd="8" destOrd="0" presId="urn:microsoft.com/office/officeart/2005/8/layout/chart3"/>
    <dgm:cxn modelId="{E366E624-0A01-470A-B546-0EC69CE765C3}" type="presParOf" srcId="{4361737E-BC2D-4E36-ABB6-A2C9ED7A2FEA}" destId="{3440D0B7-B159-4D0E-9994-6FC9641AB1B4}" srcOrd="9" destOrd="0" presId="urn:microsoft.com/office/officeart/2005/8/layout/chart3"/>
    <dgm:cxn modelId="{EE69B1BC-E69A-4273-882B-871A79D67B57}" type="presParOf" srcId="{4361737E-BC2D-4E36-ABB6-A2C9ED7A2FEA}" destId="{DFD3E63A-E331-47CB-A909-AD1A657A54C1}" srcOrd="10" destOrd="0" presId="urn:microsoft.com/office/officeart/2005/8/layout/chart3"/>
    <dgm:cxn modelId="{39717704-ACC0-4545-9067-D8BB3E4081A6}" type="presParOf" srcId="{4361737E-BC2D-4E36-ABB6-A2C9ED7A2FEA}" destId="{92013979-F91E-4B82-A8DE-A562EED6D9EC}"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BA14E-E04D-4422-8D6C-0334A26969CC}"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es-ES"/>
        </a:p>
      </dgm:t>
    </dgm:pt>
    <dgm:pt modelId="{2F0AE9D4-D300-4DAF-889F-D2EB9D1E8B2A}">
      <dgm:prSet phldrT="[Texto]"/>
      <dgm:spPr/>
      <dgm:t>
        <a:bodyPr/>
        <a:lstStyle/>
        <a:p>
          <a:r>
            <a:rPr lang="es-ES" dirty="0">
              <a:latin typeface="+mj-lt"/>
              <a:ea typeface="MS PGothic"/>
              <a:cs typeface="Gotham Book" pitchFamily="50" charset="0"/>
            </a:rPr>
            <a:t>Articulación Academia – Actores del Ecosistema</a:t>
          </a:r>
          <a:endParaRPr lang="es-ES" dirty="0">
            <a:latin typeface="+mj-lt"/>
            <a:cs typeface="Gotham Book" pitchFamily="50" charset="0"/>
          </a:endParaRPr>
        </a:p>
      </dgm:t>
    </dgm:pt>
    <dgm:pt modelId="{2565EFFA-5E89-4CE3-989A-795E4D758EB7}" type="parTrans" cxnId="{B76267E8-C136-42DB-9AE5-30BC4E54F70A}">
      <dgm:prSet/>
      <dgm:spPr/>
      <dgm:t>
        <a:bodyPr/>
        <a:lstStyle/>
        <a:p>
          <a:endParaRPr lang="es-ES">
            <a:latin typeface="Gotham Book" pitchFamily="50" charset="0"/>
            <a:cs typeface="Gotham Book" pitchFamily="50" charset="0"/>
          </a:endParaRPr>
        </a:p>
      </dgm:t>
    </dgm:pt>
    <dgm:pt modelId="{05D45514-A6C1-4A9D-835C-732AA7FCB144}" type="sibTrans" cxnId="{B76267E8-C136-42DB-9AE5-30BC4E54F70A}">
      <dgm:prSet/>
      <dgm:spPr>
        <a:solidFill>
          <a:schemeClr val="tx2"/>
        </a:solidFill>
      </dgm:spPr>
      <dgm:t>
        <a:bodyPr/>
        <a:lstStyle/>
        <a:p>
          <a:endParaRPr lang="es-ES">
            <a:solidFill>
              <a:schemeClr val="accent1">
                <a:lumMod val="50000"/>
              </a:schemeClr>
            </a:solidFill>
            <a:latin typeface="+mj-lt"/>
            <a:cs typeface="Gotham Book" pitchFamily="50" charset="0"/>
          </a:endParaRPr>
        </a:p>
      </dgm:t>
    </dgm:pt>
    <dgm:pt modelId="{0616C81C-E5C8-439B-843A-306D74E96BC0}">
      <dgm:prSet phldrT="[Texto]"/>
      <dgm:spPr/>
      <dgm:t>
        <a:bodyPr/>
        <a:lstStyle/>
        <a:p>
          <a:r>
            <a:rPr lang="es-ES" dirty="0">
              <a:latin typeface="+mj-lt"/>
              <a:cs typeface="Gotham Book" pitchFamily="50" charset="0"/>
            </a:rPr>
            <a:t>Soluciones innovadoras a problemas reales</a:t>
          </a:r>
        </a:p>
      </dgm:t>
    </dgm:pt>
    <dgm:pt modelId="{1DD4240C-0B96-42EA-B424-A05FBC942C55}" type="sibTrans" cxnId="{292BFF54-5388-4505-92DC-5E587B9E63DF}">
      <dgm:prSet/>
      <dgm:spPr>
        <a:solidFill>
          <a:schemeClr val="tx2"/>
        </a:solidFill>
      </dgm:spPr>
      <dgm:t>
        <a:bodyPr/>
        <a:lstStyle/>
        <a:p>
          <a:endParaRPr lang="es-ES">
            <a:solidFill>
              <a:schemeClr val="accent1">
                <a:lumMod val="50000"/>
              </a:schemeClr>
            </a:solidFill>
            <a:latin typeface="+mj-lt"/>
            <a:cs typeface="Gotham Book" pitchFamily="50" charset="0"/>
          </a:endParaRPr>
        </a:p>
      </dgm:t>
    </dgm:pt>
    <dgm:pt modelId="{4ADEF1EE-EF97-4DFC-9F72-CD26AFB1AB7D}" type="parTrans" cxnId="{292BFF54-5388-4505-92DC-5E587B9E63DF}">
      <dgm:prSet/>
      <dgm:spPr/>
      <dgm:t>
        <a:bodyPr/>
        <a:lstStyle/>
        <a:p>
          <a:endParaRPr lang="es-ES">
            <a:latin typeface="Gotham Book" pitchFamily="50" charset="0"/>
            <a:cs typeface="Gotham Book" pitchFamily="50" charset="0"/>
          </a:endParaRPr>
        </a:p>
      </dgm:t>
    </dgm:pt>
    <dgm:pt modelId="{9B4EDA7D-8F5B-453B-BFE2-1B2A022ACAF7}">
      <dgm:prSet phldrT="[Texto]"/>
      <dgm:spPr/>
      <dgm:t>
        <a:bodyPr/>
        <a:lstStyle/>
        <a:p>
          <a:r>
            <a:rPr lang="es-ES" dirty="0">
              <a:latin typeface="+mj-lt"/>
              <a:ea typeface="MS PGothic"/>
              <a:cs typeface="Gotham Book" pitchFamily="50" charset="0"/>
            </a:rPr>
            <a:t>Proyectos de transferencia de conocimiento</a:t>
          </a:r>
          <a:endParaRPr lang="es-ES" dirty="0">
            <a:latin typeface="+mj-lt"/>
            <a:cs typeface="Gotham Book" pitchFamily="50" charset="0"/>
          </a:endParaRPr>
        </a:p>
      </dgm:t>
    </dgm:pt>
    <dgm:pt modelId="{3326C79E-C2E8-4DD1-B3BD-7DF42A2C096B}" type="sibTrans" cxnId="{8759139A-5C09-4BF8-A231-D58D4F698023}">
      <dgm:prSet/>
      <dgm:spPr>
        <a:solidFill>
          <a:schemeClr val="tx2"/>
        </a:solidFill>
      </dgm:spPr>
      <dgm:t>
        <a:bodyPr/>
        <a:lstStyle/>
        <a:p>
          <a:endParaRPr lang="es-ES">
            <a:solidFill>
              <a:schemeClr val="accent1">
                <a:lumMod val="50000"/>
              </a:schemeClr>
            </a:solidFill>
            <a:latin typeface="+mj-lt"/>
            <a:cs typeface="Gotham Book" pitchFamily="50" charset="0"/>
          </a:endParaRPr>
        </a:p>
      </dgm:t>
    </dgm:pt>
    <dgm:pt modelId="{91CFB18F-9CF6-4CA0-80D2-819D110BA7C4}" type="parTrans" cxnId="{8759139A-5C09-4BF8-A231-D58D4F698023}">
      <dgm:prSet/>
      <dgm:spPr/>
      <dgm:t>
        <a:bodyPr/>
        <a:lstStyle/>
        <a:p>
          <a:endParaRPr lang="es-ES">
            <a:latin typeface="Gotham Book" pitchFamily="50" charset="0"/>
            <a:cs typeface="Gotham Book" pitchFamily="50" charset="0"/>
          </a:endParaRPr>
        </a:p>
      </dgm:t>
    </dgm:pt>
    <dgm:pt modelId="{183B2806-C632-4FB6-8EFD-2881BFA89B2D}" type="pres">
      <dgm:prSet presAssocID="{C4BBA14E-E04D-4422-8D6C-0334A26969CC}" presName="Name0" presStyleCnt="0">
        <dgm:presLayoutVars>
          <dgm:dir/>
          <dgm:resizeHandles val="exact"/>
        </dgm:presLayoutVars>
      </dgm:prSet>
      <dgm:spPr/>
    </dgm:pt>
    <dgm:pt modelId="{001938C6-E17D-4D23-8EC0-BE305D4519DF}" type="pres">
      <dgm:prSet presAssocID="{2F0AE9D4-D300-4DAF-889F-D2EB9D1E8B2A}" presName="node" presStyleLbl="node1" presStyleIdx="0" presStyleCnt="3">
        <dgm:presLayoutVars>
          <dgm:bulletEnabled val="1"/>
        </dgm:presLayoutVars>
      </dgm:prSet>
      <dgm:spPr/>
    </dgm:pt>
    <dgm:pt modelId="{934E7A60-40E4-4F55-8642-29D529EB0DEE}" type="pres">
      <dgm:prSet presAssocID="{05D45514-A6C1-4A9D-835C-732AA7FCB144}" presName="sibTrans" presStyleLbl="sibTrans2D1" presStyleIdx="0" presStyleCnt="3"/>
      <dgm:spPr/>
    </dgm:pt>
    <dgm:pt modelId="{932465A9-2183-4368-B41D-54AF6B7680B4}" type="pres">
      <dgm:prSet presAssocID="{05D45514-A6C1-4A9D-835C-732AA7FCB144}" presName="connectorText" presStyleLbl="sibTrans2D1" presStyleIdx="0" presStyleCnt="3"/>
      <dgm:spPr/>
    </dgm:pt>
    <dgm:pt modelId="{E8BA7BFE-6235-4AA7-BF83-F87232401536}" type="pres">
      <dgm:prSet presAssocID="{0616C81C-E5C8-439B-843A-306D74E96BC0}" presName="node" presStyleLbl="node1" presStyleIdx="1" presStyleCnt="3">
        <dgm:presLayoutVars>
          <dgm:bulletEnabled val="1"/>
        </dgm:presLayoutVars>
      </dgm:prSet>
      <dgm:spPr/>
    </dgm:pt>
    <dgm:pt modelId="{68540DE2-A886-4659-82A2-5AA7409CB9BA}" type="pres">
      <dgm:prSet presAssocID="{1DD4240C-0B96-42EA-B424-A05FBC942C55}" presName="sibTrans" presStyleLbl="sibTrans2D1" presStyleIdx="1" presStyleCnt="3"/>
      <dgm:spPr/>
    </dgm:pt>
    <dgm:pt modelId="{C0DE9666-9720-425C-9B4D-4D50EB5CFCC7}" type="pres">
      <dgm:prSet presAssocID="{1DD4240C-0B96-42EA-B424-A05FBC942C55}" presName="connectorText" presStyleLbl="sibTrans2D1" presStyleIdx="1" presStyleCnt="3"/>
      <dgm:spPr/>
    </dgm:pt>
    <dgm:pt modelId="{88C17321-6C30-4E7D-BC82-841095A5826B}" type="pres">
      <dgm:prSet presAssocID="{9B4EDA7D-8F5B-453B-BFE2-1B2A022ACAF7}" presName="node" presStyleLbl="node1" presStyleIdx="2" presStyleCnt="3">
        <dgm:presLayoutVars>
          <dgm:bulletEnabled val="1"/>
        </dgm:presLayoutVars>
      </dgm:prSet>
      <dgm:spPr/>
    </dgm:pt>
    <dgm:pt modelId="{4AEDF66E-CD19-45DD-AE44-13412BF3346A}" type="pres">
      <dgm:prSet presAssocID="{3326C79E-C2E8-4DD1-B3BD-7DF42A2C096B}" presName="sibTrans" presStyleLbl="sibTrans2D1" presStyleIdx="2" presStyleCnt="3"/>
      <dgm:spPr/>
    </dgm:pt>
    <dgm:pt modelId="{B79A440F-0A42-456E-9C1C-A2D62334898A}" type="pres">
      <dgm:prSet presAssocID="{3326C79E-C2E8-4DD1-B3BD-7DF42A2C096B}" presName="connectorText" presStyleLbl="sibTrans2D1" presStyleIdx="2" presStyleCnt="3"/>
      <dgm:spPr/>
    </dgm:pt>
  </dgm:ptLst>
  <dgm:cxnLst>
    <dgm:cxn modelId="{03033E10-6C2D-4635-8D1B-A07AD8B8B9F0}" type="presOf" srcId="{3326C79E-C2E8-4DD1-B3BD-7DF42A2C096B}" destId="{B79A440F-0A42-456E-9C1C-A2D62334898A}" srcOrd="1" destOrd="0" presId="urn:microsoft.com/office/officeart/2005/8/layout/cycle7"/>
    <dgm:cxn modelId="{5C8BB925-222A-4B8D-89DE-D43DE70AD1EC}" type="presOf" srcId="{1DD4240C-0B96-42EA-B424-A05FBC942C55}" destId="{68540DE2-A886-4659-82A2-5AA7409CB9BA}" srcOrd="0" destOrd="0" presId="urn:microsoft.com/office/officeart/2005/8/layout/cycle7"/>
    <dgm:cxn modelId="{DE04DC2C-0050-4B2A-B992-60990E6D29A1}" type="presOf" srcId="{1DD4240C-0B96-42EA-B424-A05FBC942C55}" destId="{C0DE9666-9720-425C-9B4D-4D50EB5CFCC7}" srcOrd="1" destOrd="0" presId="urn:microsoft.com/office/officeart/2005/8/layout/cycle7"/>
    <dgm:cxn modelId="{B79CB044-3E7C-445A-9F27-BFE9225CC853}" type="presOf" srcId="{05D45514-A6C1-4A9D-835C-732AA7FCB144}" destId="{932465A9-2183-4368-B41D-54AF6B7680B4}" srcOrd="1" destOrd="0" presId="urn:microsoft.com/office/officeart/2005/8/layout/cycle7"/>
    <dgm:cxn modelId="{292BFF54-5388-4505-92DC-5E587B9E63DF}" srcId="{C4BBA14E-E04D-4422-8D6C-0334A26969CC}" destId="{0616C81C-E5C8-439B-843A-306D74E96BC0}" srcOrd="1" destOrd="0" parTransId="{4ADEF1EE-EF97-4DFC-9F72-CD26AFB1AB7D}" sibTransId="{1DD4240C-0B96-42EA-B424-A05FBC942C55}"/>
    <dgm:cxn modelId="{746C4D76-8543-467B-A0C7-3E3216FDA565}" type="presOf" srcId="{0616C81C-E5C8-439B-843A-306D74E96BC0}" destId="{E8BA7BFE-6235-4AA7-BF83-F87232401536}" srcOrd="0" destOrd="0" presId="urn:microsoft.com/office/officeart/2005/8/layout/cycle7"/>
    <dgm:cxn modelId="{112B947B-E471-46C2-A581-2D1ECBA871FC}" type="presOf" srcId="{2F0AE9D4-D300-4DAF-889F-D2EB9D1E8B2A}" destId="{001938C6-E17D-4D23-8EC0-BE305D4519DF}" srcOrd="0" destOrd="0" presId="urn:microsoft.com/office/officeart/2005/8/layout/cycle7"/>
    <dgm:cxn modelId="{8759139A-5C09-4BF8-A231-D58D4F698023}" srcId="{C4BBA14E-E04D-4422-8D6C-0334A26969CC}" destId="{9B4EDA7D-8F5B-453B-BFE2-1B2A022ACAF7}" srcOrd="2" destOrd="0" parTransId="{91CFB18F-9CF6-4CA0-80D2-819D110BA7C4}" sibTransId="{3326C79E-C2E8-4DD1-B3BD-7DF42A2C096B}"/>
    <dgm:cxn modelId="{EE5B10AE-2973-4701-A120-27F273D13C0E}" type="presOf" srcId="{9B4EDA7D-8F5B-453B-BFE2-1B2A022ACAF7}" destId="{88C17321-6C30-4E7D-BC82-841095A5826B}" srcOrd="0" destOrd="0" presId="urn:microsoft.com/office/officeart/2005/8/layout/cycle7"/>
    <dgm:cxn modelId="{39B6EBC5-4FB3-4F9C-9C32-6D6F32A8F816}" type="presOf" srcId="{05D45514-A6C1-4A9D-835C-732AA7FCB144}" destId="{934E7A60-40E4-4F55-8642-29D529EB0DEE}" srcOrd="0" destOrd="0" presId="urn:microsoft.com/office/officeart/2005/8/layout/cycle7"/>
    <dgm:cxn modelId="{7DCE82DF-CD2D-4D53-A93E-214D0CCABDE8}" type="presOf" srcId="{C4BBA14E-E04D-4422-8D6C-0334A26969CC}" destId="{183B2806-C632-4FB6-8EFD-2881BFA89B2D}" srcOrd="0" destOrd="0" presId="urn:microsoft.com/office/officeart/2005/8/layout/cycle7"/>
    <dgm:cxn modelId="{B76267E8-C136-42DB-9AE5-30BC4E54F70A}" srcId="{C4BBA14E-E04D-4422-8D6C-0334A26969CC}" destId="{2F0AE9D4-D300-4DAF-889F-D2EB9D1E8B2A}" srcOrd="0" destOrd="0" parTransId="{2565EFFA-5E89-4CE3-989A-795E4D758EB7}" sibTransId="{05D45514-A6C1-4A9D-835C-732AA7FCB144}"/>
    <dgm:cxn modelId="{3D2FDDF2-BBC2-4F38-9202-8251A27F92B3}" type="presOf" srcId="{3326C79E-C2E8-4DD1-B3BD-7DF42A2C096B}" destId="{4AEDF66E-CD19-45DD-AE44-13412BF3346A}" srcOrd="0" destOrd="0" presId="urn:microsoft.com/office/officeart/2005/8/layout/cycle7"/>
    <dgm:cxn modelId="{19B569B4-EF81-416A-8A0E-74A916217B9C}" type="presParOf" srcId="{183B2806-C632-4FB6-8EFD-2881BFA89B2D}" destId="{001938C6-E17D-4D23-8EC0-BE305D4519DF}" srcOrd="0" destOrd="0" presId="urn:microsoft.com/office/officeart/2005/8/layout/cycle7"/>
    <dgm:cxn modelId="{357371F7-33A3-48FE-AD1F-4C901E8686B7}" type="presParOf" srcId="{183B2806-C632-4FB6-8EFD-2881BFA89B2D}" destId="{934E7A60-40E4-4F55-8642-29D529EB0DEE}" srcOrd="1" destOrd="0" presId="urn:microsoft.com/office/officeart/2005/8/layout/cycle7"/>
    <dgm:cxn modelId="{AC5A491A-3D03-4F6B-B74B-9FC63A2D78E7}" type="presParOf" srcId="{934E7A60-40E4-4F55-8642-29D529EB0DEE}" destId="{932465A9-2183-4368-B41D-54AF6B7680B4}" srcOrd="0" destOrd="0" presId="urn:microsoft.com/office/officeart/2005/8/layout/cycle7"/>
    <dgm:cxn modelId="{B33AD68E-C878-4B98-A77D-3CC3BFABC6E2}" type="presParOf" srcId="{183B2806-C632-4FB6-8EFD-2881BFA89B2D}" destId="{E8BA7BFE-6235-4AA7-BF83-F87232401536}" srcOrd="2" destOrd="0" presId="urn:microsoft.com/office/officeart/2005/8/layout/cycle7"/>
    <dgm:cxn modelId="{EE9B8AC4-5656-4F4F-B942-E09731BF1820}" type="presParOf" srcId="{183B2806-C632-4FB6-8EFD-2881BFA89B2D}" destId="{68540DE2-A886-4659-82A2-5AA7409CB9BA}" srcOrd="3" destOrd="0" presId="urn:microsoft.com/office/officeart/2005/8/layout/cycle7"/>
    <dgm:cxn modelId="{F3316219-58A9-40DC-B5AC-8C7870B8F6E5}" type="presParOf" srcId="{68540DE2-A886-4659-82A2-5AA7409CB9BA}" destId="{C0DE9666-9720-425C-9B4D-4D50EB5CFCC7}" srcOrd="0" destOrd="0" presId="urn:microsoft.com/office/officeart/2005/8/layout/cycle7"/>
    <dgm:cxn modelId="{93A0E3B9-E0DF-4E8D-8EFF-E0895CB427A0}" type="presParOf" srcId="{183B2806-C632-4FB6-8EFD-2881BFA89B2D}" destId="{88C17321-6C30-4E7D-BC82-841095A5826B}" srcOrd="4" destOrd="0" presId="urn:microsoft.com/office/officeart/2005/8/layout/cycle7"/>
    <dgm:cxn modelId="{D85BF055-98F8-4034-B0DB-8BBBF8E53865}" type="presParOf" srcId="{183B2806-C632-4FB6-8EFD-2881BFA89B2D}" destId="{4AEDF66E-CD19-45DD-AE44-13412BF3346A}" srcOrd="5" destOrd="0" presId="urn:microsoft.com/office/officeart/2005/8/layout/cycle7"/>
    <dgm:cxn modelId="{E52DCFF9-7881-4E44-BDFB-6DD17B8DA186}" type="presParOf" srcId="{4AEDF66E-CD19-45DD-AE44-13412BF3346A}" destId="{B79A440F-0A42-456E-9C1C-A2D62334898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FCF522-ED3E-4B56-9CA6-2119E6ED106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s-ES"/>
        </a:p>
      </dgm:t>
    </dgm:pt>
    <dgm:pt modelId="{AA2A9A76-82CF-4301-A9A4-CD491A078066}">
      <dgm:prSet phldrT="[Texto]"/>
      <dgm:spPr/>
      <dgm:t>
        <a:bodyPr/>
        <a:lstStyle/>
        <a:p>
          <a:r>
            <a:rPr lang="es-ES" dirty="0"/>
            <a:t>FONDO REGISTRA</a:t>
          </a:r>
        </a:p>
      </dgm:t>
    </dgm:pt>
    <dgm:pt modelId="{391B530C-FB6B-4114-9A7B-270B657805A0}" type="parTrans" cxnId="{66DC5B8E-38D1-4617-A9FD-0B17D87161D2}">
      <dgm:prSet/>
      <dgm:spPr/>
      <dgm:t>
        <a:bodyPr/>
        <a:lstStyle/>
        <a:p>
          <a:endParaRPr lang="es-ES"/>
        </a:p>
      </dgm:t>
    </dgm:pt>
    <dgm:pt modelId="{23E1ADAC-934A-4CED-8EF0-E106E47944E5}" type="sibTrans" cxnId="{66DC5B8E-38D1-4617-A9FD-0B17D87161D2}">
      <dgm:prSet/>
      <dgm:spPr/>
      <dgm:t>
        <a:bodyPr/>
        <a:lstStyle/>
        <a:p>
          <a:endParaRPr lang="es-ES"/>
        </a:p>
      </dgm:t>
    </dgm:pt>
    <dgm:pt modelId="{80DE04C9-06C5-4C45-8DD9-4D6E0B071DB9}">
      <dgm:prSet phldrT="[Texto]"/>
      <dgm:spPr/>
      <dgm:t>
        <a:bodyPr/>
        <a:lstStyle/>
        <a:p>
          <a:r>
            <a:rPr lang="es-ES" dirty="0"/>
            <a:t>Beneficios</a:t>
          </a:r>
        </a:p>
      </dgm:t>
    </dgm:pt>
    <dgm:pt modelId="{0E182366-8749-48D4-A779-424AF21A8305}" type="parTrans" cxnId="{9FCC0053-5CB0-442B-AFBE-27DA86167F61}">
      <dgm:prSet/>
      <dgm:spPr/>
      <dgm:t>
        <a:bodyPr/>
        <a:lstStyle/>
        <a:p>
          <a:endParaRPr lang="es-ES"/>
        </a:p>
      </dgm:t>
    </dgm:pt>
    <dgm:pt modelId="{DB44050C-9AFD-4C15-AA5C-DB1F3AA9C24D}" type="sibTrans" cxnId="{9FCC0053-5CB0-442B-AFBE-27DA86167F61}">
      <dgm:prSet/>
      <dgm:spPr/>
      <dgm:t>
        <a:bodyPr/>
        <a:lstStyle/>
        <a:p>
          <a:endParaRPr lang="es-ES"/>
        </a:p>
      </dgm:t>
    </dgm:pt>
    <dgm:pt modelId="{E1D41318-1895-4152-B61E-0F0E4B4DFEBE}">
      <dgm:prSet phldrT="[Texto]"/>
      <dgm:spPr/>
      <dgm:t>
        <a:bodyPr/>
        <a:lstStyle/>
        <a:p>
          <a:r>
            <a:rPr lang="es-ES" dirty="0"/>
            <a:t>Objetivo</a:t>
          </a:r>
        </a:p>
      </dgm:t>
    </dgm:pt>
    <dgm:pt modelId="{3D28FA07-432D-4238-940C-D787F4A10EAB}" type="parTrans" cxnId="{1E1CCC79-601A-4A60-B36F-EEB8CC7730CC}">
      <dgm:prSet/>
      <dgm:spPr/>
      <dgm:t>
        <a:bodyPr/>
        <a:lstStyle/>
        <a:p>
          <a:endParaRPr lang="es-ES"/>
        </a:p>
      </dgm:t>
    </dgm:pt>
    <dgm:pt modelId="{883059B7-8830-4623-ADF6-B7B3B195E507}" type="sibTrans" cxnId="{1E1CCC79-601A-4A60-B36F-EEB8CC7730CC}">
      <dgm:prSet/>
      <dgm:spPr/>
      <dgm:t>
        <a:bodyPr/>
        <a:lstStyle/>
        <a:p>
          <a:endParaRPr lang="es-ES"/>
        </a:p>
      </dgm:t>
    </dgm:pt>
    <dgm:pt modelId="{3A29A049-A88B-41C1-94F2-4AAB8723968F}">
      <dgm:prSet phldrT="[Texto]"/>
      <dgm:spPr/>
      <dgm:t>
        <a:bodyPr/>
        <a:lstStyle/>
        <a:p>
          <a:r>
            <a:rPr lang="es-ES" dirty="0"/>
            <a:t>Funcionamiento</a:t>
          </a:r>
        </a:p>
      </dgm:t>
    </dgm:pt>
    <dgm:pt modelId="{2AA872FB-1742-4F6C-8A63-EADC998E6B20}" type="parTrans" cxnId="{20C91451-25FA-4C7F-951B-EFDAE3AACD55}">
      <dgm:prSet/>
      <dgm:spPr/>
      <dgm:t>
        <a:bodyPr/>
        <a:lstStyle/>
        <a:p>
          <a:endParaRPr lang="es-ES"/>
        </a:p>
      </dgm:t>
    </dgm:pt>
    <dgm:pt modelId="{065A8948-288C-4397-AC16-5CA7B71209FB}" type="sibTrans" cxnId="{20C91451-25FA-4C7F-951B-EFDAE3AACD55}">
      <dgm:prSet/>
      <dgm:spPr/>
      <dgm:t>
        <a:bodyPr/>
        <a:lstStyle/>
        <a:p>
          <a:endParaRPr lang="es-ES"/>
        </a:p>
      </dgm:t>
    </dgm:pt>
    <dgm:pt modelId="{48EAA49F-95B5-4FB4-BF1D-8E416DB16E2C}" type="pres">
      <dgm:prSet presAssocID="{62FCF522-ED3E-4B56-9CA6-2119E6ED1068}" presName="hierChild1" presStyleCnt="0">
        <dgm:presLayoutVars>
          <dgm:orgChart val="1"/>
          <dgm:chPref val="1"/>
          <dgm:dir/>
          <dgm:animOne val="branch"/>
          <dgm:animLvl val="lvl"/>
          <dgm:resizeHandles/>
        </dgm:presLayoutVars>
      </dgm:prSet>
      <dgm:spPr/>
    </dgm:pt>
    <dgm:pt modelId="{E809138C-14F4-45E0-A447-8F1EEC0D7DA6}" type="pres">
      <dgm:prSet presAssocID="{AA2A9A76-82CF-4301-A9A4-CD491A078066}" presName="hierRoot1" presStyleCnt="0">
        <dgm:presLayoutVars>
          <dgm:hierBranch val="init"/>
        </dgm:presLayoutVars>
      </dgm:prSet>
      <dgm:spPr/>
    </dgm:pt>
    <dgm:pt modelId="{943F8E3E-1162-4F4A-82D3-0F26D7EBCB34}" type="pres">
      <dgm:prSet presAssocID="{AA2A9A76-82CF-4301-A9A4-CD491A078066}" presName="rootComposite1" presStyleCnt="0"/>
      <dgm:spPr/>
    </dgm:pt>
    <dgm:pt modelId="{5DB2E7AB-80C3-4220-8A8F-3A10F349BA36}" type="pres">
      <dgm:prSet presAssocID="{AA2A9A76-82CF-4301-A9A4-CD491A078066}" presName="rootText1" presStyleLbl="node0" presStyleIdx="0" presStyleCnt="1">
        <dgm:presLayoutVars>
          <dgm:chPref val="3"/>
        </dgm:presLayoutVars>
      </dgm:prSet>
      <dgm:spPr/>
    </dgm:pt>
    <dgm:pt modelId="{2CB7906E-E48F-48A4-962D-E2E29BF15CD2}" type="pres">
      <dgm:prSet presAssocID="{AA2A9A76-82CF-4301-A9A4-CD491A078066}" presName="rootConnector1" presStyleLbl="node1" presStyleIdx="0" presStyleCnt="0"/>
      <dgm:spPr/>
    </dgm:pt>
    <dgm:pt modelId="{FC58E3DE-9867-4552-BF40-7DDF2E4A4337}" type="pres">
      <dgm:prSet presAssocID="{AA2A9A76-82CF-4301-A9A4-CD491A078066}" presName="hierChild2" presStyleCnt="0"/>
      <dgm:spPr/>
    </dgm:pt>
    <dgm:pt modelId="{6842AD8D-7711-40D4-B1EB-6303366B5C93}" type="pres">
      <dgm:prSet presAssocID="{0E182366-8749-48D4-A779-424AF21A8305}" presName="Name37" presStyleLbl="parChTrans1D2" presStyleIdx="0" presStyleCnt="3"/>
      <dgm:spPr/>
    </dgm:pt>
    <dgm:pt modelId="{9F5DF69B-C3AE-441C-B506-AEF74C511AD3}" type="pres">
      <dgm:prSet presAssocID="{80DE04C9-06C5-4C45-8DD9-4D6E0B071DB9}" presName="hierRoot2" presStyleCnt="0">
        <dgm:presLayoutVars>
          <dgm:hierBranch val="init"/>
        </dgm:presLayoutVars>
      </dgm:prSet>
      <dgm:spPr/>
    </dgm:pt>
    <dgm:pt modelId="{38E6C95E-9C1F-49CA-B594-8F0EF4505E01}" type="pres">
      <dgm:prSet presAssocID="{80DE04C9-06C5-4C45-8DD9-4D6E0B071DB9}" presName="rootComposite" presStyleCnt="0"/>
      <dgm:spPr/>
    </dgm:pt>
    <dgm:pt modelId="{A2007EB7-15A8-4724-A9B1-9282DBA673AC}" type="pres">
      <dgm:prSet presAssocID="{80DE04C9-06C5-4C45-8DD9-4D6E0B071DB9}" presName="rootText" presStyleLbl="node2" presStyleIdx="0" presStyleCnt="3">
        <dgm:presLayoutVars>
          <dgm:chPref val="3"/>
        </dgm:presLayoutVars>
      </dgm:prSet>
      <dgm:spPr/>
    </dgm:pt>
    <dgm:pt modelId="{EBF1E53F-6ED6-4B7A-88ED-A958D3D8842D}" type="pres">
      <dgm:prSet presAssocID="{80DE04C9-06C5-4C45-8DD9-4D6E0B071DB9}" presName="rootConnector" presStyleLbl="node2" presStyleIdx="0" presStyleCnt="3"/>
      <dgm:spPr/>
    </dgm:pt>
    <dgm:pt modelId="{0F47FC2D-21C2-4626-8EAB-AFE8DAD5D42C}" type="pres">
      <dgm:prSet presAssocID="{80DE04C9-06C5-4C45-8DD9-4D6E0B071DB9}" presName="hierChild4" presStyleCnt="0"/>
      <dgm:spPr/>
    </dgm:pt>
    <dgm:pt modelId="{FFB4CC0F-BA6C-44F3-831A-95FBF4215FA8}" type="pres">
      <dgm:prSet presAssocID="{80DE04C9-06C5-4C45-8DD9-4D6E0B071DB9}" presName="hierChild5" presStyleCnt="0"/>
      <dgm:spPr/>
    </dgm:pt>
    <dgm:pt modelId="{38799461-CA1B-4C1B-BE39-D8235F54C20E}" type="pres">
      <dgm:prSet presAssocID="{3D28FA07-432D-4238-940C-D787F4A10EAB}" presName="Name37" presStyleLbl="parChTrans1D2" presStyleIdx="1" presStyleCnt="3"/>
      <dgm:spPr/>
    </dgm:pt>
    <dgm:pt modelId="{0A34C21C-7483-4855-AE38-D777DB1373C1}" type="pres">
      <dgm:prSet presAssocID="{E1D41318-1895-4152-B61E-0F0E4B4DFEBE}" presName="hierRoot2" presStyleCnt="0">
        <dgm:presLayoutVars>
          <dgm:hierBranch val="init"/>
        </dgm:presLayoutVars>
      </dgm:prSet>
      <dgm:spPr/>
    </dgm:pt>
    <dgm:pt modelId="{5AC0D7C3-D57A-49AE-ACF2-B17E0440E72C}" type="pres">
      <dgm:prSet presAssocID="{E1D41318-1895-4152-B61E-0F0E4B4DFEBE}" presName="rootComposite" presStyleCnt="0"/>
      <dgm:spPr/>
    </dgm:pt>
    <dgm:pt modelId="{E4F90D9E-9D71-4902-8506-6925FB105856}" type="pres">
      <dgm:prSet presAssocID="{E1D41318-1895-4152-B61E-0F0E4B4DFEBE}" presName="rootText" presStyleLbl="node2" presStyleIdx="1" presStyleCnt="3">
        <dgm:presLayoutVars>
          <dgm:chPref val="3"/>
        </dgm:presLayoutVars>
      </dgm:prSet>
      <dgm:spPr/>
    </dgm:pt>
    <dgm:pt modelId="{B178CBD0-4F1B-4A70-92E4-1215B6C8EE28}" type="pres">
      <dgm:prSet presAssocID="{E1D41318-1895-4152-B61E-0F0E4B4DFEBE}" presName="rootConnector" presStyleLbl="node2" presStyleIdx="1" presStyleCnt="3"/>
      <dgm:spPr/>
    </dgm:pt>
    <dgm:pt modelId="{89A22AEB-E286-4811-B7EC-041A34C8A850}" type="pres">
      <dgm:prSet presAssocID="{E1D41318-1895-4152-B61E-0F0E4B4DFEBE}" presName="hierChild4" presStyleCnt="0"/>
      <dgm:spPr/>
    </dgm:pt>
    <dgm:pt modelId="{F13BB8D0-D34F-4288-A6BB-9CEFE749E6E3}" type="pres">
      <dgm:prSet presAssocID="{E1D41318-1895-4152-B61E-0F0E4B4DFEBE}" presName="hierChild5" presStyleCnt="0"/>
      <dgm:spPr/>
    </dgm:pt>
    <dgm:pt modelId="{57355F8B-6CFA-4F8C-9AFB-A329DF0F18F9}" type="pres">
      <dgm:prSet presAssocID="{2AA872FB-1742-4F6C-8A63-EADC998E6B20}" presName="Name37" presStyleLbl="parChTrans1D2" presStyleIdx="2" presStyleCnt="3"/>
      <dgm:spPr/>
    </dgm:pt>
    <dgm:pt modelId="{29054A59-9919-42A4-A58C-575C6556EA89}" type="pres">
      <dgm:prSet presAssocID="{3A29A049-A88B-41C1-94F2-4AAB8723968F}" presName="hierRoot2" presStyleCnt="0">
        <dgm:presLayoutVars>
          <dgm:hierBranch val="init"/>
        </dgm:presLayoutVars>
      </dgm:prSet>
      <dgm:spPr/>
    </dgm:pt>
    <dgm:pt modelId="{D7761F8A-01F8-495B-8091-9A12BE470ED1}" type="pres">
      <dgm:prSet presAssocID="{3A29A049-A88B-41C1-94F2-4AAB8723968F}" presName="rootComposite" presStyleCnt="0"/>
      <dgm:spPr/>
    </dgm:pt>
    <dgm:pt modelId="{5E45D481-8F39-446E-9762-AAA7D3B08C7E}" type="pres">
      <dgm:prSet presAssocID="{3A29A049-A88B-41C1-94F2-4AAB8723968F}" presName="rootText" presStyleLbl="node2" presStyleIdx="2" presStyleCnt="3">
        <dgm:presLayoutVars>
          <dgm:chPref val="3"/>
        </dgm:presLayoutVars>
      </dgm:prSet>
      <dgm:spPr/>
    </dgm:pt>
    <dgm:pt modelId="{FEA2F12D-7D60-49C9-B2D0-EB4226679D1F}" type="pres">
      <dgm:prSet presAssocID="{3A29A049-A88B-41C1-94F2-4AAB8723968F}" presName="rootConnector" presStyleLbl="node2" presStyleIdx="2" presStyleCnt="3"/>
      <dgm:spPr/>
    </dgm:pt>
    <dgm:pt modelId="{0FEB4BC5-15FF-475D-9C62-FA5C1CAE6C4C}" type="pres">
      <dgm:prSet presAssocID="{3A29A049-A88B-41C1-94F2-4AAB8723968F}" presName="hierChild4" presStyleCnt="0"/>
      <dgm:spPr/>
    </dgm:pt>
    <dgm:pt modelId="{68D0A64C-7D78-4235-B521-0BB84BC092E4}" type="pres">
      <dgm:prSet presAssocID="{3A29A049-A88B-41C1-94F2-4AAB8723968F}" presName="hierChild5" presStyleCnt="0"/>
      <dgm:spPr/>
    </dgm:pt>
    <dgm:pt modelId="{2DA36E61-0FD8-4364-9157-7B95C4167B77}" type="pres">
      <dgm:prSet presAssocID="{AA2A9A76-82CF-4301-A9A4-CD491A078066}" presName="hierChild3" presStyleCnt="0"/>
      <dgm:spPr/>
    </dgm:pt>
  </dgm:ptLst>
  <dgm:cxnLst>
    <dgm:cxn modelId="{E6FD1011-C766-462E-8E54-A36B4E85C324}" type="presOf" srcId="{AA2A9A76-82CF-4301-A9A4-CD491A078066}" destId="{5DB2E7AB-80C3-4220-8A8F-3A10F349BA36}" srcOrd="0" destOrd="0" presId="urn:microsoft.com/office/officeart/2005/8/layout/orgChart1"/>
    <dgm:cxn modelId="{20C91451-25FA-4C7F-951B-EFDAE3AACD55}" srcId="{AA2A9A76-82CF-4301-A9A4-CD491A078066}" destId="{3A29A049-A88B-41C1-94F2-4AAB8723968F}" srcOrd="2" destOrd="0" parTransId="{2AA872FB-1742-4F6C-8A63-EADC998E6B20}" sibTransId="{065A8948-288C-4397-AC16-5CA7B71209FB}"/>
    <dgm:cxn modelId="{777C2272-14FD-4421-8C47-7698DB6D2CF4}" type="presOf" srcId="{80DE04C9-06C5-4C45-8DD9-4D6E0B071DB9}" destId="{EBF1E53F-6ED6-4B7A-88ED-A958D3D8842D}" srcOrd="1" destOrd="0" presId="urn:microsoft.com/office/officeart/2005/8/layout/orgChart1"/>
    <dgm:cxn modelId="{9FCC0053-5CB0-442B-AFBE-27DA86167F61}" srcId="{AA2A9A76-82CF-4301-A9A4-CD491A078066}" destId="{80DE04C9-06C5-4C45-8DD9-4D6E0B071DB9}" srcOrd="0" destOrd="0" parTransId="{0E182366-8749-48D4-A779-424AF21A8305}" sibTransId="{DB44050C-9AFD-4C15-AA5C-DB1F3AA9C24D}"/>
    <dgm:cxn modelId="{B7914E55-6C62-4141-9269-BF4511D4DCD3}" type="presOf" srcId="{AA2A9A76-82CF-4301-A9A4-CD491A078066}" destId="{2CB7906E-E48F-48A4-962D-E2E29BF15CD2}" srcOrd="1" destOrd="0" presId="urn:microsoft.com/office/officeart/2005/8/layout/orgChart1"/>
    <dgm:cxn modelId="{1E1CCC79-601A-4A60-B36F-EEB8CC7730CC}" srcId="{AA2A9A76-82CF-4301-A9A4-CD491A078066}" destId="{E1D41318-1895-4152-B61E-0F0E4B4DFEBE}" srcOrd="1" destOrd="0" parTransId="{3D28FA07-432D-4238-940C-D787F4A10EAB}" sibTransId="{883059B7-8830-4623-ADF6-B7B3B195E507}"/>
    <dgm:cxn modelId="{66DC5B8E-38D1-4617-A9FD-0B17D87161D2}" srcId="{62FCF522-ED3E-4B56-9CA6-2119E6ED1068}" destId="{AA2A9A76-82CF-4301-A9A4-CD491A078066}" srcOrd="0" destOrd="0" parTransId="{391B530C-FB6B-4114-9A7B-270B657805A0}" sibTransId="{23E1ADAC-934A-4CED-8EF0-E106E47944E5}"/>
    <dgm:cxn modelId="{06CC8C97-3AD8-463F-B60D-156F8FE7115B}" type="presOf" srcId="{2AA872FB-1742-4F6C-8A63-EADC998E6B20}" destId="{57355F8B-6CFA-4F8C-9AFB-A329DF0F18F9}" srcOrd="0" destOrd="0" presId="urn:microsoft.com/office/officeart/2005/8/layout/orgChart1"/>
    <dgm:cxn modelId="{69B7BEAA-0B74-45BE-92DB-220654D152E9}" type="presOf" srcId="{3D28FA07-432D-4238-940C-D787F4A10EAB}" destId="{38799461-CA1B-4C1B-BE39-D8235F54C20E}" srcOrd="0" destOrd="0" presId="urn:microsoft.com/office/officeart/2005/8/layout/orgChart1"/>
    <dgm:cxn modelId="{BDFD0BB3-EF56-46AA-B707-6BE9050F2459}" type="presOf" srcId="{E1D41318-1895-4152-B61E-0F0E4B4DFEBE}" destId="{E4F90D9E-9D71-4902-8506-6925FB105856}" srcOrd="0" destOrd="0" presId="urn:microsoft.com/office/officeart/2005/8/layout/orgChart1"/>
    <dgm:cxn modelId="{B4494DC8-4BEB-422F-89A9-756322395490}" type="presOf" srcId="{3A29A049-A88B-41C1-94F2-4AAB8723968F}" destId="{5E45D481-8F39-446E-9762-AAA7D3B08C7E}" srcOrd="0" destOrd="0" presId="urn:microsoft.com/office/officeart/2005/8/layout/orgChart1"/>
    <dgm:cxn modelId="{E8BA66CA-D397-4AED-AD06-C2B41DF9E92C}" type="presOf" srcId="{3A29A049-A88B-41C1-94F2-4AAB8723968F}" destId="{FEA2F12D-7D60-49C9-B2D0-EB4226679D1F}" srcOrd="1" destOrd="0" presId="urn:microsoft.com/office/officeart/2005/8/layout/orgChart1"/>
    <dgm:cxn modelId="{173723CC-18E7-44A9-B6A9-ADCE168B1903}" type="presOf" srcId="{80DE04C9-06C5-4C45-8DD9-4D6E0B071DB9}" destId="{A2007EB7-15A8-4724-A9B1-9282DBA673AC}" srcOrd="0" destOrd="0" presId="urn:microsoft.com/office/officeart/2005/8/layout/orgChart1"/>
    <dgm:cxn modelId="{188F3BDA-B142-423C-9468-11A553181F31}" type="presOf" srcId="{62FCF522-ED3E-4B56-9CA6-2119E6ED1068}" destId="{48EAA49F-95B5-4FB4-BF1D-8E416DB16E2C}" srcOrd="0" destOrd="0" presId="urn:microsoft.com/office/officeart/2005/8/layout/orgChart1"/>
    <dgm:cxn modelId="{CE9B02FD-2BFC-4CD2-9BEA-D9E26A650A4D}" type="presOf" srcId="{0E182366-8749-48D4-A779-424AF21A8305}" destId="{6842AD8D-7711-40D4-B1EB-6303366B5C93}" srcOrd="0" destOrd="0" presId="urn:microsoft.com/office/officeart/2005/8/layout/orgChart1"/>
    <dgm:cxn modelId="{60F083FE-D38E-4CBD-A51C-090D5CA4415E}" type="presOf" srcId="{E1D41318-1895-4152-B61E-0F0E4B4DFEBE}" destId="{B178CBD0-4F1B-4A70-92E4-1215B6C8EE28}" srcOrd="1" destOrd="0" presId="urn:microsoft.com/office/officeart/2005/8/layout/orgChart1"/>
    <dgm:cxn modelId="{6EA25DD8-05D3-419B-8D14-785FB7C7BFE8}" type="presParOf" srcId="{48EAA49F-95B5-4FB4-BF1D-8E416DB16E2C}" destId="{E809138C-14F4-45E0-A447-8F1EEC0D7DA6}" srcOrd="0" destOrd="0" presId="urn:microsoft.com/office/officeart/2005/8/layout/orgChart1"/>
    <dgm:cxn modelId="{64F7D71F-45E9-49A7-8F89-A0ED72E379B7}" type="presParOf" srcId="{E809138C-14F4-45E0-A447-8F1EEC0D7DA6}" destId="{943F8E3E-1162-4F4A-82D3-0F26D7EBCB34}" srcOrd="0" destOrd="0" presId="urn:microsoft.com/office/officeart/2005/8/layout/orgChart1"/>
    <dgm:cxn modelId="{2626D26C-01C3-4569-9D9C-236868B43CC3}" type="presParOf" srcId="{943F8E3E-1162-4F4A-82D3-0F26D7EBCB34}" destId="{5DB2E7AB-80C3-4220-8A8F-3A10F349BA36}" srcOrd="0" destOrd="0" presId="urn:microsoft.com/office/officeart/2005/8/layout/orgChart1"/>
    <dgm:cxn modelId="{83A94102-9EE5-4F00-8DBF-19CFA65C7BE6}" type="presParOf" srcId="{943F8E3E-1162-4F4A-82D3-0F26D7EBCB34}" destId="{2CB7906E-E48F-48A4-962D-E2E29BF15CD2}" srcOrd="1" destOrd="0" presId="urn:microsoft.com/office/officeart/2005/8/layout/orgChart1"/>
    <dgm:cxn modelId="{66DD634C-C8A8-4532-9A0B-1DBA7EE8DCE5}" type="presParOf" srcId="{E809138C-14F4-45E0-A447-8F1EEC0D7DA6}" destId="{FC58E3DE-9867-4552-BF40-7DDF2E4A4337}" srcOrd="1" destOrd="0" presId="urn:microsoft.com/office/officeart/2005/8/layout/orgChart1"/>
    <dgm:cxn modelId="{7BD8151E-5982-4C20-A28C-54979A230746}" type="presParOf" srcId="{FC58E3DE-9867-4552-BF40-7DDF2E4A4337}" destId="{6842AD8D-7711-40D4-B1EB-6303366B5C93}" srcOrd="0" destOrd="0" presId="urn:microsoft.com/office/officeart/2005/8/layout/orgChart1"/>
    <dgm:cxn modelId="{E28860FF-77AD-4510-9915-A5E86134683D}" type="presParOf" srcId="{FC58E3DE-9867-4552-BF40-7DDF2E4A4337}" destId="{9F5DF69B-C3AE-441C-B506-AEF74C511AD3}" srcOrd="1" destOrd="0" presId="urn:microsoft.com/office/officeart/2005/8/layout/orgChart1"/>
    <dgm:cxn modelId="{60DE5488-4179-459D-98C0-AFA325A41917}" type="presParOf" srcId="{9F5DF69B-C3AE-441C-B506-AEF74C511AD3}" destId="{38E6C95E-9C1F-49CA-B594-8F0EF4505E01}" srcOrd="0" destOrd="0" presId="urn:microsoft.com/office/officeart/2005/8/layout/orgChart1"/>
    <dgm:cxn modelId="{C55C2B65-6E88-4D55-8FDA-E8266452B4BB}" type="presParOf" srcId="{38E6C95E-9C1F-49CA-B594-8F0EF4505E01}" destId="{A2007EB7-15A8-4724-A9B1-9282DBA673AC}" srcOrd="0" destOrd="0" presId="urn:microsoft.com/office/officeart/2005/8/layout/orgChart1"/>
    <dgm:cxn modelId="{E8E7DA59-5462-4B60-9FDF-A7F572019A70}" type="presParOf" srcId="{38E6C95E-9C1F-49CA-B594-8F0EF4505E01}" destId="{EBF1E53F-6ED6-4B7A-88ED-A958D3D8842D}" srcOrd="1" destOrd="0" presId="urn:microsoft.com/office/officeart/2005/8/layout/orgChart1"/>
    <dgm:cxn modelId="{7C0121F9-C61E-447D-BD77-BBEDF17134A7}" type="presParOf" srcId="{9F5DF69B-C3AE-441C-B506-AEF74C511AD3}" destId="{0F47FC2D-21C2-4626-8EAB-AFE8DAD5D42C}" srcOrd="1" destOrd="0" presId="urn:microsoft.com/office/officeart/2005/8/layout/orgChart1"/>
    <dgm:cxn modelId="{D0BCEA6B-B21C-4648-A27F-BA0A09BEC480}" type="presParOf" srcId="{9F5DF69B-C3AE-441C-B506-AEF74C511AD3}" destId="{FFB4CC0F-BA6C-44F3-831A-95FBF4215FA8}" srcOrd="2" destOrd="0" presId="urn:microsoft.com/office/officeart/2005/8/layout/orgChart1"/>
    <dgm:cxn modelId="{8390CD4E-3413-41D3-8590-91C0F28974F1}" type="presParOf" srcId="{FC58E3DE-9867-4552-BF40-7DDF2E4A4337}" destId="{38799461-CA1B-4C1B-BE39-D8235F54C20E}" srcOrd="2" destOrd="0" presId="urn:microsoft.com/office/officeart/2005/8/layout/orgChart1"/>
    <dgm:cxn modelId="{7BD9C91D-9461-4FDA-8D7D-AC1FD9F91342}" type="presParOf" srcId="{FC58E3DE-9867-4552-BF40-7DDF2E4A4337}" destId="{0A34C21C-7483-4855-AE38-D777DB1373C1}" srcOrd="3" destOrd="0" presId="urn:microsoft.com/office/officeart/2005/8/layout/orgChart1"/>
    <dgm:cxn modelId="{9A172E9B-34CC-4C9D-B627-CA1AF2976E3C}" type="presParOf" srcId="{0A34C21C-7483-4855-AE38-D777DB1373C1}" destId="{5AC0D7C3-D57A-49AE-ACF2-B17E0440E72C}" srcOrd="0" destOrd="0" presId="urn:microsoft.com/office/officeart/2005/8/layout/orgChart1"/>
    <dgm:cxn modelId="{7006BC84-17EC-483D-A93E-B169195F588B}" type="presParOf" srcId="{5AC0D7C3-D57A-49AE-ACF2-B17E0440E72C}" destId="{E4F90D9E-9D71-4902-8506-6925FB105856}" srcOrd="0" destOrd="0" presId="urn:microsoft.com/office/officeart/2005/8/layout/orgChart1"/>
    <dgm:cxn modelId="{B1A217D5-8E5D-4252-B395-0C06563C1579}" type="presParOf" srcId="{5AC0D7C3-D57A-49AE-ACF2-B17E0440E72C}" destId="{B178CBD0-4F1B-4A70-92E4-1215B6C8EE28}" srcOrd="1" destOrd="0" presId="urn:microsoft.com/office/officeart/2005/8/layout/orgChart1"/>
    <dgm:cxn modelId="{A303E3E1-2ACF-43DD-A1B4-04C194DD2C67}" type="presParOf" srcId="{0A34C21C-7483-4855-AE38-D777DB1373C1}" destId="{89A22AEB-E286-4811-B7EC-041A34C8A850}" srcOrd="1" destOrd="0" presId="urn:microsoft.com/office/officeart/2005/8/layout/orgChart1"/>
    <dgm:cxn modelId="{ECF8BF21-5A80-404D-8F41-844040B142F1}" type="presParOf" srcId="{0A34C21C-7483-4855-AE38-D777DB1373C1}" destId="{F13BB8D0-D34F-4288-A6BB-9CEFE749E6E3}" srcOrd="2" destOrd="0" presId="urn:microsoft.com/office/officeart/2005/8/layout/orgChart1"/>
    <dgm:cxn modelId="{2D3FA219-E508-45AB-9F5D-9A658302EC44}" type="presParOf" srcId="{FC58E3DE-9867-4552-BF40-7DDF2E4A4337}" destId="{57355F8B-6CFA-4F8C-9AFB-A329DF0F18F9}" srcOrd="4" destOrd="0" presId="urn:microsoft.com/office/officeart/2005/8/layout/orgChart1"/>
    <dgm:cxn modelId="{3292AE27-3596-4EAB-8EE1-7C6B4130BBCC}" type="presParOf" srcId="{FC58E3DE-9867-4552-BF40-7DDF2E4A4337}" destId="{29054A59-9919-42A4-A58C-575C6556EA89}" srcOrd="5" destOrd="0" presId="urn:microsoft.com/office/officeart/2005/8/layout/orgChart1"/>
    <dgm:cxn modelId="{CB55D991-0B82-4F23-8587-9E742B8E83BB}" type="presParOf" srcId="{29054A59-9919-42A4-A58C-575C6556EA89}" destId="{D7761F8A-01F8-495B-8091-9A12BE470ED1}" srcOrd="0" destOrd="0" presId="urn:microsoft.com/office/officeart/2005/8/layout/orgChart1"/>
    <dgm:cxn modelId="{3AB56518-F4C3-4A5E-8222-7BFDC0A7EABA}" type="presParOf" srcId="{D7761F8A-01F8-495B-8091-9A12BE470ED1}" destId="{5E45D481-8F39-446E-9762-AAA7D3B08C7E}" srcOrd="0" destOrd="0" presId="urn:microsoft.com/office/officeart/2005/8/layout/orgChart1"/>
    <dgm:cxn modelId="{745CFCFF-AD44-42CA-9DFD-AEC6E837CA28}" type="presParOf" srcId="{D7761F8A-01F8-495B-8091-9A12BE470ED1}" destId="{FEA2F12D-7D60-49C9-B2D0-EB4226679D1F}" srcOrd="1" destOrd="0" presId="urn:microsoft.com/office/officeart/2005/8/layout/orgChart1"/>
    <dgm:cxn modelId="{AE6BDB4A-11D5-4D55-8AC0-7953F223E2C0}" type="presParOf" srcId="{29054A59-9919-42A4-A58C-575C6556EA89}" destId="{0FEB4BC5-15FF-475D-9C62-FA5C1CAE6C4C}" srcOrd="1" destOrd="0" presId="urn:microsoft.com/office/officeart/2005/8/layout/orgChart1"/>
    <dgm:cxn modelId="{6393718A-A067-4E72-964E-CD69DD0FFE22}" type="presParOf" srcId="{29054A59-9919-42A4-A58C-575C6556EA89}" destId="{68D0A64C-7D78-4235-B521-0BB84BC092E4}" srcOrd="2" destOrd="0" presId="urn:microsoft.com/office/officeart/2005/8/layout/orgChart1"/>
    <dgm:cxn modelId="{8C627535-9795-44CA-9D6E-2F9E279A7B84}" type="presParOf" srcId="{E809138C-14F4-45E0-A447-8F1EEC0D7DA6}" destId="{2DA36E61-0FD8-4364-9157-7B95C4167B77}"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FCF522-ED3E-4B56-9CA6-2119E6ED106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s-ES"/>
        </a:p>
      </dgm:t>
    </dgm:pt>
    <dgm:pt modelId="{AA2A9A76-82CF-4301-A9A4-CD491A078066}">
      <dgm:prSet phldrT="[Texto]"/>
      <dgm:spPr/>
      <dgm:t>
        <a:bodyPr/>
        <a:lstStyle/>
        <a:p>
          <a:r>
            <a:rPr lang="es-ES" dirty="0"/>
            <a:t>FONDO REGISTRA</a:t>
          </a:r>
        </a:p>
      </dgm:t>
    </dgm:pt>
    <dgm:pt modelId="{391B530C-FB6B-4114-9A7B-270B657805A0}" type="parTrans" cxnId="{66DC5B8E-38D1-4617-A9FD-0B17D87161D2}">
      <dgm:prSet/>
      <dgm:spPr/>
      <dgm:t>
        <a:bodyPr/>
        <a:lstStyle/>
        <a:p>
          <a:endParaRPr lang="es-ES"/>
        </a:p>
      </dgm:t>
    </dgm:pt>
    <dgm:pt modelId="{23E1ADAC-934A-4CED-8EF0-E106E47944E5}" type="sibTrans" cxnId="{66DC5B8E-38D1-4617-A9FD-0B17D87161D2}">
      <dgm:prSet/>
      <dgm:spPr/>
      <dgm:t>
        <a:bodyPr/>
        <a:lstStyle/>
        <a:p>
          <a:endParaRPr lang="es-ES"/>
        </a:p>
      </dgm:t>
    </dgm:pt>
    <dgm:pt modelId="{80DE04C9-06C5-4C45-8DD9-4D6E0B071DB9}">
      <dgm:prSet phldrT="[Texto]"/>
      <dgm:spPr/>
      <dgm:t>
        <a:bodyPr/>
        <a:lstStyle/>
        <a:p>
          <a:r>
            <a:rPr lang="es-ES" dirty="0"/>
            <a:t>Beneficios</a:t>
          </a:r>
        </a:p>
      </dgm:t>
    </dgm:pt>
    <dgm:pt modelId="{0E182366-8749-48D4-A779-424AF21A8305}" type="parTrans" cxnId="{9FCC0053-5CB0-442B-AFBE-27DA86167F61}">
      <dgm:prSet/>
      <dgm:spPr/>
      <dgm:t>
        <a:bodyPr/>
        <a:lstStyle/>
        <a:p>
          <a:endParaRPr lang="es-ES"/>
        </a:p>
      </dgm:t>
    </dgm:pt>
    <dgm:pt modelId="{DB44050C-9AFD-4C15-AA5C-DB1F3AA9C24D}" type="sibTrans" cxnId="{9FCC0053-5CB0-442B-AFBE-27DA86167F61}">
      <dgm:prSet/>
      <dgm:spPr/>
      <dgm:t>
        <a:bodyPr/>
        <a:lstStyle/>
        <a:p>
          <a:endParaRPr lang="es-ES"/>
        </a:p>
      </dgm:t>
    </dgm:pt>
    <dgm:pt modelId="{E1D41318-1895-4152-B61E-0F0E4B4DFEBE}">
      <dgm:prSet phldrT="[Texto]"/>
      <dgm:spPr/>
      <dgm:t>
        <a:bodyPr/>
        <a:lstStyle/>
        <a:p>
          <a:r>
            <a:rPr lang="es-ES" dirty="0"/>
            <a:t>Objetivo</a:t>
          </a:r>
        </a:p>
      </dgm:t>
    </dgm:pt>
    <dgm:pt modelId="{3D28FA07-432D-4238-940C-D787F4A10EAB}" type="parTrans" cxnId="{1E1CCC79-601A-4A60-B36F-EEB8CC7730CC}">
      <dgm:prSet/>
      <dgm:spPr/>
      <dgm:t>
        <a:bodyPr/>
        <a:lstStyle/>
        <a:p>
          <a:endParaRPr lang="es-ES"/>
        </a:p>
      </dgm:t>
    </dgm:pt>
    <dgm:pt modelId="{883059B7-8830-4623-ADF6-B7B3B195E507}" type="sibTrans" cxnId="{1E1CCC79-601A-4A60-B36F-EEB8CC7730CC}">
      <dgm:prSet/>
      <dgm:spPr/>
      <dgm:t>
        <a:bodyPr/>
        <a:lstStyle/>
        <a:p>
          <a:endParaRPr lang="es-ES"/>
        </a:p>
      </dgm:t>
    </dgm:pt>
    <dgm:pt modelId="{3A29A049-A88B-41C1-94F2-4AAB8723968F}">
      <dgm:prSet phldrT="[Texto]"/>
      <dgm:spPr/>
      <dgm:t>
        <a:bodyPr/>
        <a:lstStyle/>
        <a:p>
          <a:r>
            <a:rPr lang="es-ES" dirty="0"/>
            <a:t>Funcionamiento</a:t>
          </a:r>
        </a:p>
      </dgm:t>
    </dgm:pt>
    <dgm:pt modelId="{2AA872FB-1742-4F6C-8A63-EADC998E6B20}" type="parTrans" cxnId="{20C91451-25FA-4C7F-951B-EFDAE3AACD55}">
      <dgm:prSet/>
      <dgm:spPr/>
      <dgm:t>
        <a:bodyPr/>
        <a:lstStyle/>
        <a:p>
          <a:endParaRPr lang="es-ES"/>
        </a:p>
      </dgm:t>
    </dgm:pt>
    <dgm:pt modelId="{065A8948-288C-4397-AC16-5CA7B71209FB}" type="sibTrans" cxnId="{20C91451-25FA-4C7F-951B-EFDAE3AACD55}">
      <dgm:prSet/>
      <dgm:spPr/>
      <dgm:t>
        <a:bodyPr/>
        <a:lstStyle/>
        <a:p>
          <a:endParaRPr lang="es-ES"/>
        </a:p>
      </dgm:t>
    </dgm:pt>
    <dgm:pt modelId="{48EAA49F-95B5-4FB4-BF1D-8E416DB16E2C}" type="pres">
      <dgm:prSet presAssocID="{62FCF522-ED3E-4B56-9CA6-2119E6ED1068}" presName="hierChild1" presStyleCnt="0">
        <dgm:presLayoutVars>
          <dgm:orgChart val="1"/>
          <dgm:chPref val="1"/>
          <dgm:dir/>
          <dgm:animOne val="branch"/>
          <dgm:animLvl val="lvl"/>
          <dgm:resizeHandles/>
        </dgm:presLayoutVars>
      </dgm:prSet>
      <dgm:spPr/>
    </dgm:pt>
    <dgm:pt modelId="{E809138C-14F4-45E0-A447-8F1EEC0D7DA6}" type="pres">
      <dgm:prSet presAssocID="{AA2A9A76-82CF-4301-A9A4-CD491A078066}" presName="hierRoot1" presStyleCnt="0">
        <dgm:presLayoutVars>
          <dgm:hierBranch val="init"/>
        </dgm:presLayoutVars>
      </dgm:prSet>
      <dgm:spPr/>
    </dgm:pt>
    <dgm:pt modelId="{943F8E3E-1162-4F4A-82D3-0F26D7EBCB34}" type="pres">
      <dgm:prSet presAssocID="{AA2A9A76-82CF-4301-A9A4-CD491A078066}" presName="rootComposite1" presStyleCnt="0"/>
      <dgm:spPr/>
    </dgm:pt>
    <dgm:pt modelId="{5DB2E7AB-80C3-4220-8A8F-3A10F349BA36}" type="pres">
      <dgm:prSet presAssocID="{AA2A9A76-82CF-4301-A9A4-CD491A078066}" presName="rootText1" presStyleLbl="node0" presStyleIdx="0" presStyleCnt="1">
        <dgm:presLayoutVars>
          <dgm:chPref val="3"/>
        </dgm:presLayoutVars>
      </dgm:prSet>
      <dgm:spPr/>
    </dgm:pt>
    <dgm:pt modelId="{2CB7906E-E48F-48A4-962D-E2E29BF15CD2}" type="pres">
      <dgm:prSet presAssocID="{AA2A9A76-82CF-4301-A9A4-CD491A078066}" presName="rootConnector1" presStyleLbl="node1" presStyleIdx="0" presStyleCnt="0"/>
      <dgm:spPr/>
    </dgm:pt>
    <dgm:pt modelId="{FC58E3DE-9867-4552-BF40-7DDF2E4A4337}" type="pres">
      <dgm:prSet presAssocID="{AA2A9A76-82CF-4301-A9A4-CD491A078066}" presName="hierChild2" presStyleCnt="0"/>
      <dgm:spPr/>
    </dgm:pt>
    <dgm:pt modelId="{6842AD8D-7711-40D4-B1EB-6303366B5C93}" type="pres">
      <dgm:prSet presAssocID="{0E182366-8749-48D4-A779-424AF21A8305}" presName="Name37" presStyleLbl="parChTrans1D2" presStyleIdx="0" presStyleCnt="3"/>
      <dgm:spPr/>
    </dgm:pt>
    <dgm:pt modelId="{9F5DF69B-C3AE-441C-B506-AEF74C511AD3}" type="pres">
      <dgm:prSet presAssocID="{80DE04C9-06C5-4C45-8DD9-4D6E0B071DB9}" presName="hierRoot2" presStyleCnt="0">
        <dgm:presLayoutVars>
          <dgm:hierBranch val="init"/>
        </dgm:presLayoutVars>
      </dgm:prSet>
      <dgm:spPr/>
    </dgm:pt>
    <dgm:pt modelId="{38E6C95E-9C1F-49CA-B594-8F0EF4505E01}" type="pres">
      <dgm:prSet presAssocID="{80DE04C9-06C5-4C45-8DD9-4D6E0B071DB9}" presName="rootComposite" presStyleCnt="0"/>
      <dgm:spPr/>
    </dgm:pt>
    <dgm:pt modelId="{A2007EB7-15A8-4724-A9B1-9282DBA673AC}" type="pres">
      <dgm:prSet presAssocID="{80DE04C9-06C5-4C45-8DD9-4D6E0B071DB9}" presName="rootText" presStyleLbl="node2" presStyleIdx="0" presStyleCnt="3">
        <dgm:presLayoutVars>
          <dgm:chPref val="3"/>
        </dgm:presLayoutVars>
      </dgm:prSet>
      <dgm:spPr/>
    </dgm:pt>
    <dgm:pt modelId="{EBF1E53F-6ED6-4B7A-88ED-A958D3D8842D}" type="pres">
      <dgm:prSet presAssocID="{80DE04C9-06C5-4C45-8DD9-4D6E0B071DB9}" presName="rootConnector" presStyleLbl="node2" presStyleIdx="0" presStyleCnt="3"/>
      <dgm:spPr/>
    </dgm:pt>
    <dgm:pt modelId="{0F47FC2D-21C2-4626-8EAB-AFE8DAD5D42C}" type="pres">
      <dgm:prSet presAssocID="{80DE04C9-06C5-4C45-8DD9-4D6E0B071DB9}" presName="hierChild4" presStyleCnt="0"/>
      <dgm:spPr/>
    </dgm:pt>
    <dgm:pt modelId="{FFB4CC0F-BA6C-44F3-831A-95FBF4215FA8}" type="pres">
      <dgm:prSet presAssocID="{80DE04C9-06C5-4C45-8DD9-4D6E0B071DB9}" presName="hierChild5" presStyleCnt="0"/>
      <dgm:spPr/>
    </dgm:pt>
    <dgm:pt modelId="{38799461-CA1B-4C1B-BE39-D8235F54C20E}" type="pres">
      <dgm:prSet presAssocID="{3D28FA07-432D-4238-940C-D787F4A10EAB}" presName="Name37" presStyleLbl="parChTrans1D2" presStyleIdx="1" presStyleCnt="3"/>
      <dgm:spPr/>
    </dgm:pt>
    <dgm:pt modelId="{0A34C21C-7483-4855-AE38-D777DB1373C1}" type="pres">
      <dgm:prSet presAssocID="{E1D41318-1895-4152-B61E-0F0E4B4DFEBE}" presName="hierRoot2" presStyleCnt="0">
        <dgm:presLayoutVars>
          <dgm:hierBranch val="init"/>
        </dgm:presLayoutVars>
      </dgm:prSet>
      <dgm:spPr/>
    </dgm:pt>
    <dgm:pt modelId="{5AC0D7C3-D57A-49AE-ACF2-B17E0440E72C}" type="pres">
      <dgm:prSet presAssocID="{E1D41318-1895-4152-B61E-0F0E4B4DFEBE}" presName="rootComposite" presStyleCnt="0"/>
      <dgm:spPr/>
    </dgm:pt>
    <dgm:pt modelId="{E4F90D9E-9D71-4902-8506-6925FB105856}" type="pres">
      <dgm:prSet presAssocID="{E1D41318-1895-4152-B61E-0F0E4B4DFEBE}" presName="rootText" presStyleLbl="node2" presStyleIdx="1" presStyleCnt="3">
        <dgm:presLayoutVars>
          <dgm:chPref val="3"/>
        </dgm:presLayoutVars>
      </dgm:prSet>
      <dgm:spPr/>
    </dgm:pt>
    <dgm:pt modelId="{B178CBD0-4F1B-4A70-92E4-1215B6C8EE28}" type="pres">
      <dgm:prSet presAssocID="{E1D41318-1895-4152-B61E-0F0E4B4DFEBE}" presName="rootConnector" presStyleLbl="node2" presStyleIdx="1" presStyleCnt="3"/>
      <dgm:spPr/>
    </dgm:pt>
    <dgm:pt modelId="{89A22AEB-E286-4811-B7EC-041A34C8A850}" type="pres">
      <dgm:prSet presAssocID="{E1D41318-1895-4152-B61E-0F0E4B4DFEBE}" presName="hierChild4" presStyleCnt="0"/>
      <dgm:spPr/>
    </dgm:pt>
    <dgm:pt modelId="{F13BB8D0-D34F-4288-A6BB-9CEFE749E6E3}" type="pres">
      <dgm:prSet presAssocID="{E1D41318-1895-4152-B61E-0F0E4B4DFEBE}" presName="hierChild5" presStyleCnt="0"/>
      <dgm:spPr/>
    </dgm:pt>
    <dgm:pt modelId="{57355F8B-6CFA-4F8C-9AFB-A329DF0F18F9}" type="pres">
      <dgm:prSet presAssocID="{2AA872FB-1742-4F6C-8A63-EADC998E6B20}" presName="Name37" presStyleLbl="parChTrans1D2" presStyleIdx="2" presStyleCnt="3"/>
      <dgm:spPr/>
    </dgm:pt>
    <dgm:pt modelId="{29054A59-9919-42A4-A58C-575C6556EA89}" type="pres">
      <dgm:prSet presAssocID="{3A29A049-A88B-41C1-94F2-4AAB8723968F}" presName="hierRoot2" presStyleCnt="0">
        <dgm:presLayoutVars>
          <dgm:hierBranch val="init"/>
        </dgm:presLayoutVars>
      </dgm:prSet>
      <dgm:spPr/>
    </dgm:pt>
    <dgm:pt modelId="{D7761F8A-01F8-495B-8091-9A12BE470ED1}" type="pres">
      <dgm:prSet presAssocID="{3A29A049-A88B-41C1-94F2-4AAB8723968F}" presName="rootComposite" presStyleCnt="0"/>
      <dgm:spPr/>
    </dgm:pt>
    <dgm:pt modelId="{5E45D481-8F39-446E-9762-AAA7D3B08C7E}" type="pres">
      <dgm:prSet presAssocID="{3A29A049-A88B-41C1-94F2-4AAB8723968F}" presName="rootText" presStyleLbl="node2" presStyleIdx="2" presStyleCnt="3">
        <dgm:presLayoutVars>
          <dgm:chPref val="3"/>
        </dgm:presLayoutVars>
      </dgm:prSet>
      <dgm:spPr/>
    </dgm:pt>
    <dgm:pt modelId="{FEA2F12D-7D60-49C9-B2D0-EB4226679D1F}" type="pres">
      <dgm:prSet presAssocID="{3A29A049-A88B-41C1-94F2-4AAB8723968F}" presName="rootConnector" presStyleLbl="node2" presStyleIdx="2" presStyleCnt="3"/>
      <dgm:spPr/>
    </dgm:pt>
    <dgm:pt modelId="{0FEB4BC5-15FF-475D-9C62-FA5C1CAE6C4C}" type="pres">
      <dgm:prSet presAssocID="{3A29A049-A88B-41C1-94F2-4AAB8723968F}" presName="hierChild4" presStyleCnt="0"/>
      <dgm:spPr/>
    </dgm:pt>
    <dgm:pt modelId="{68D0A64C-7D78-4235-B521-0BB84BC092E4}" type="pres">
      <dgm:prSet presAssocID="{3A29A049-A88B-41C1-94F2-4AAB8723968F}" presName="hierChild5" presStyleCnt="0"/>
      <dgm:spPr/>
    </dgm:pt>
    <dgm:pt modelId="{2DA36E61-0FD8-4364-9157-7B95C4167B77}" type="pres">
      <dgm:prSet presAssocID="{AA2A9A76-82CF-4301-A9A4-CD491A078066}" presName="hierChild3" presStyleCnt="0"/>
      <dgm:spPr/>
    </dgm:pt>
  </dgm:ptLst>
  <dgm:cxnLst>
    <dgm:cxn modelId="{E6FD1011-C766-462E-8E54-A36B4E85C324}" type="presOf" srcId="{AA2A9A76-82CF-4301-A9A4-CD491A078066}" destId="{5DB2E7AB-80C3-4220-8A8F-3A10F349BA36}" srcOrd="0" destOrd="0" presId="urn:microsoft.com/office/officeart/2005/8/layout/orgChart1"/>
    <dgm:cxn modelId="{20C91451-25FA-4C7F-951B-EFDAE3AACD55}" srcId="{AA2A9A76-82CF-4301-A9A4-CD491A078066}" destId="{3A29A049-A88B-41C1-94F2-4AAB8723968F}" srcOrd="2" destOrd="0" parTransId="{2AA872FB-1742-4F6C-8A63-EADC998E6B20}" sibTransId="{065A8948-288C-4397-AC16-5CA7B71209FB}"/>
    <dgm:cxn modelId="{777C2272-14FD-4421-8C47-7698DB6D2CF4}" type="presOf" srcId="{80DE04C9-06C5-4C45-8DD9-4D6E0B071DB9}" destId="{EBF1E53F-6ED6-4B7A-88ED-A958D3D8842D}" srcOrd="1" destOrd="0" presId="urn:microsoft.com/office/officeart/2005/8/layout/orgChart1"/>
    <dgm:cxn modelId="{9FCC0053-5CB0-442B-AFBE-27DA86167F61}" srcId="{AA2A9A76-82CF-4301-A9A4-CD491A078066}" destId="{80DE04C9-06C5-4C45-8DD9-4D6E0B071DB9}" srcOrd="0" destOrd="0" parTransId="{0E182366-8749-48D4-A779-424AF21A8305}" sibTransId="{DB44050C-9AFD-4C15-AA5C-DB1F3AA9C24D}"/>
    <dgm:cxn modelId="{B7914E55-6C62-4141-9269-BF4511D4DCD3}" type="presOf" srcId="{AA2A9A76-82CF-4301-A9A4-CD491A078066}" destId="{2CB7906E-E48F-48A4-962D-E2E29BF15CD2}" srcOrd="1" destOrd="0" presId="urn:microsoft.com/office/officeart/2005/8/layout/orgChart1"/>
    <dgm:cxn modelId="{1E1CCC79-601A-4A60-B36F-EEB8CC7730CC}" srcId="{AA2A9A76-82CF-4301-A9A4-CD491A078066}" destId="{E1D41318-1895-4152-B61E-0F0E4B4DFEBE}" srcOrd="1" destOrd="0" parTransId="{3D28FA07-432D-4238-940C-D787F4A10EAB}" sibTransId="{883059B7-8830-4623-ADF6-B7B3B195E507}"/>
    <dgm:cxn modelId="{66DC5B8E-38D1-4617-A9FD-0B17D87161D2}" srcId="{62FCF522-ED3E-4B56-9CA6-2119E6ED1068}" destId="{AA2A9A76-82CF-4301-A9A4-CD491A078066}" srcOrd="0" destOrd="0" parTransId="{391B530C-FB6B-4114-9A7B-270B657805A0}" sibTransId="{23E1ADAC-934A-4CED-8EF0-E106E47944E5}"/>
    <dgm:cxn modelId="{06CC8C97-3AD8-463F-B60D-156F8FE7115B}" type="presOf" srcId="{2AA872FB-1742-4F6C-8A63-EADC998E6B20}" destId="{57355F8B-6CFA-4F8C-9AFB-A329DF0F18F9}" srcOrd="0" destOrd="0" presId="urn:microsoft.com/office/officeart/2005/8/layout/orgChart1"/>
    <dgm:cxn modelId="{69B7BEAA-0B74-45BE-92DB-220654D152E9}" type="presOf" srcId="{3D28FA07-432D-4238-940C-D787F4A10EAB}" destId="{38799461-CA1B-4C1B-BE39-D8235F54C20E}" srcOrd="0" destOrd="0" presId="urn:microsoft.com/office/officeart/2005/8/layout/orgChart1"/>
    <dgm:cxn modelId="{BDFD0BB3-EF56-46AA-B707-6BE9050F2459}" type="presOf" srcId="{E1D41318-1895-4152-B61E-0F0E4B4DFEBE}" destId="{E4F90D9E-9D71-4902-8506-6925FB105856}" srcOrd="0" destOrd="0" presId="urn:microsoft.com/office/officeart/2005/8/layout/orgChart1"/>
    <dgm:cxn modelId="{B4494DC8-4BEB-422F-89A9-756322395490}" type="presOf" srcId="{3A29A049-A88B-41C1-94F2-4AAB8723968F}" destId="{5E45D481-8F39-446E-9762-AAA7D3B08C7E}" srcOrd="0" destOrd="0" presId="urn:microsoft.com/office/officeart/2005/8/layout/orgChart1"/>
    <dgm:cxn modelId="{E8BA66CA-D397-4AED-AD06-C2B41DF9E92C}" type="presOf" srcId="{3A29A049-A88B-41C1-94F2-4AAB8723968F}" destId="{FEA2F12D-7D60-49C9-B2D0-EB4226679D1F}" srcOrd="1" destOrd="0" presId="urn:microsoft.com/office/officeart/2005/8/layout/orgChart1"/>
    <dgm:cxn modelId="{173723CC-18E7-44A9-B6A9-ADCE168B1903}" type="presOf" srcId="{80DE04C9-06C5-4C45-8DD9-4D6E0B071DB9}" destId="{A2007EB7-15A8-4724-A9B1-9282DBA673AC}" srcOrd="0" destOrd="0" presId="urn:microsoft.com/office/officeart/2005/8/layout/orgChart1"/>
    <dgm:cxn modelId="{188F3BDA-B142-423C-9468-11A553181F31}" type="presOf" srcId="{62FCF522-ED3E-4B56-9CA6-2119E6ED1068}" destId="{48EAA49F-95B5-4FB4-BF1D-8E416DB16E2C}" srcOrd="0" destOrd="0" presId="urn:microsoft.com/office/officeart/2005/8/layout/orgChart1"/>
    <dgm:cxn modelId="{CE9B02FD-2BFC-4CD2-9BEA-D9E26A650A4D}" type="presOf" srcId="{0E182366-8749-48D4-A779-424AF21A8305}" destId="{6842AD8D-7711-40D4-B1EB-6303366B5C93}" srcOrd="0" destOrd="0" presId="urn:microsoft.com/office/officeart/2005/8/layout/orgChart1"/>
    <dgm:cxn modelId="{60F083FE-D38E-4CBD-A51C-090D5CA4415E}" type="presOf" srcId="{E1D41318-1895-4152-B61E-0F0E4B4DFEBE}" destId="{B178CBD0-4F1B-4A70-92E4-1215B6C8EE28}" srcOrd="1" destOrd="0" presId="urn:microsoft.com/office/officeart/2005/8/layout/orgChart1"/>
    <dgm:cxn modelId="{6EA25DD8-05D3-419B-8D14-785FB7C7BFE8}" type="presParOf" srcId="{48EAA49F-95B5-4FB4-BF1D-8E416DB16E2C}" destId="{E809138C-14F4-45E0-A447-8F1EEC0D7DA6}" srcOrd="0" destOrd="0" presId="urn:microsoft.com/office/officeart/2005/8/layout/orgChart1"/>
    <dgm:cxn modelId="{64F7D71F-45E9-49A7-8F89-A0ED72E379B7}" type="presParOf" srcId="{E809138C-14F4-45E0-A447-8F1EEC0D7DA6}" destId="{943F8E3E-1162-4F4A-82D3-0F26D7EBCB34}" srcOrd="0" destOrd="0" presId="urn:microsoft.com/office/officeart/2005/8/layout/orgChart1"/>
    <dgm:cxn modelId="{2626D26C-01C3-4569-9D9C-236868B43CC3}" type="presParOf" srcId="{943F8E3E-1162-4F4A-82D3-0F26D7EBCB34}" destId="{5DB2E7AB-80C3-4220-8A8F-3A10F349BA36}" srcOrd="0" destOrd="0" presId="urn:microsoft.com/office/officeart/2005/8/layout/orgChart1"/>
    <dgm:cxn modelId="{83A94102-9EE5-4F00-8DBF-19CFA65C7BE6}" type="presParOf" srcId="{943F8E3E-1162-4F4A-82D3-0F26D7EBCB34}" destId="{2CB7906E-E48F-48A4-962D-E2E29BF15CD2}" srcOrd="1" destOrd="0" presId="urn:microsoft.com/office/officeart/2005/8/layout/orgChart1"/>
    <dgm:cxn modelId="{66DD634C-C8A8-4532-9A0B-1DBA7EE8DCE5}" type="presParOf" srcId="{E809138C-14F4-45E0-A447-8F1EEC0D7DA6}" destId="{FC58E3DE-9867-4552-BF40-7DDF2E4A4337}" srcOrd="1" destOrd="0" presId="urn:microsoft.com/office/officeart/2005/8/layout/orgChart1"/>
    <dgm:cxn modelId="{7BD8151E-5982-4C20-A28C-54979A230746}" type="presParOf" srcId="{FC58E3DE-9867-4552-BF40-7DDF2E4A4337}" destId="{6842AD8D-7711-40D4-B1EB-6303366B5C93}" srcOrd="0" destOrd="0" presId="urn:microsoft.com/office/officeart/2005/8/layout/orgChart1"/>
    <dgm:cxn modelId="{E28860FF-77AD-4510-9915-A5E86134683D}" type="presParOf" srcId="{FC58E3DE-9867-4552-BF40-7DDF2E4A4337}" destId="{9F5DF69B-C3AE-441C-B506-AEF74C511AD3}" srcOrd="1" destOrd="0" presId="urn:microsoft.com/office/officeart/2005/8/layout/orgChart1"/>
    <dgm:cxn modelId="{60DE5488-4179-459D-98C0-AFA325A41917}" type="presParOf" srcId="{9F5DF69B-C3AE-441C-B506-AEF74C511AD3}" destId="{38E6C95E-9C1F-49CA-B594-8F0EF4505E01}" srcOrd="0" destOrd="0" presId="urn:microsoft.com/office/officeart/2005/8/layout/orgChart1"/>
    <dgm:cxn modelId="{C55C2B65-6E88-4D55-8FDA-E8266452B4BB}" type="presParOf" srcId="{38E6C95E-9C1F-49CA-B594-8F0EF4505E01}" destId="{A2007EB7-15A8-4724-A9B1-9282DBA673AC}" srcOrd="0" destOrd="0" presId="urn:microsoft.com/office/officeart/2005/8/layout/orgChart1"/>
    <dgm:cxn modelId="{E8E7DA59-5462-4B60-9FDF-A7F572019A70}" type="presParOf" srcId="{38E6C95E-9C1F-49CA-B594-8F0EF4505E01}" destId="{EBF1E53F-6ED6-4B7A-88ED-A958D3D8842D}" srcOrd="1" destOrd="0" presId="urn:microsoft.com/office/officeart/2005/8/layout/orgChart1"/>
    <dgm:cxn modelId="{7C0121F9-C61E-447D-BD77-BBEDF17134A7}" type="presParOf" srcId="{9F5DF69B-C3AE-441C-B506-AEF74C511AD3}" destId="{0F47FC2D-21C2-4626-8EAB-AFE8DAD5D42C}" srcOrd="1" destOrd="0" presId="urn:microsoft.com/office/officeart/2005/8/layout/orgChart1"/>
    <dgm:cxn modelId="{D0BCEA6B-B21C-4648-A27F-BA0A09BEC480}" type="presParOf" srcId="{9F5DF69B-C3AE-441C-B506-AEF74C511AD3}" destId="{FFB4CC0F-BA6C-44F3-831A-95FBF4215FA8}" srcOrd="2" destOrd="0" presId="urn:microsoft.com/office/officeart/2005/8/layout/orgChart1"/>
    <dgm:cxn modelId="{8390CD4E-3413-41D3-8590-91C0F28974F1}" type="presParOf" srcId="{FC58E3DE-9867-4552-BF40-7DDF2E4A4337}" destId="{38799461-CA1B-4C1B-BE39-D8235F54C20E}" srcOrd="2" destOrd="0" presId="urn:microsoft.com/office/officeart/2005/8/layout/orgChart1"/>
    <dgm:cxn modelId="{7BD9C91D-9461-4FDA-8D7D-AC1FD9F91342}" type="presParOf" srcId="{FC58E3DE-9867-4552-BF40-7DDF2E4A4337}" destId="{0A34C21C-7483-4855-AE38-D777DB1373C1}" srcOrd="3" destOrd="0" presId="urn:microsoft.com/office/officeart/2005/8/layout/orgChart1"/>
    <dgm:cxn modelId="{9A172E9B-34CC-4C9D-B627-CA1AF2976E3C}" type="presParOf" srcId="{0A34C21C-7483-4855-AE38-D777DB1373C1}" destId="{5AC0D7C3-D57A-49AE-ACF2-B17E0440E72C}" srcOrd="0" destOrd="0" presId="urn:microsoft.com/office/officeart/2005/8/layout/orgChart1"/>
    <dgm:cxn modelId="{7006BC84-17EC-483D-A93E-B169195F588B}" type="presParOf" srcId="{5AC0D7C3-D57A-49AE-ACF2-B17E0440E72C}" destId="{E4F90D9E-9D71-4902-8506-6925FB105856}" srcOrd="0" destOrd="0" presId="urn:microsoft.com/office/officeart/2005/8/layout/orgChart1"/>
    <dgm:cxn modelId="{B1A217D5-8E5D-4252-B395-0C06563C1579}" type="presParOf" srcId="{5AC0D7C3-D57A-49AE-ACF2-B17E0440E72C}" destId="{B178CBD0-4F1B-4A70-92E4-1215B6C8EE28}" srcOrd="1" destOrd="0" presId="urn:microsoft.com/office/officeart/2005/8/layout/orgChart1"/>
    <dgm:cxn modelId="{A303E3E1-2ACF-43DD-A1B4-04C194DD2C67}" type="presParOf" srcId="{0A34C21C-7483-4855-AE38-D777DB1373C1}" destId="{89A22AEB-E286-4811-B7EC-041A34C8A850}" srcOrd="1" destOrd="0" presId="urn:microsoft.com/office/officeart/2005/8/layout/orgChart1"/>
    <dgm:cxn modelId="{ECF8BF21-5A80-404D-8F41-844040B142F1}" type="presParOf" srcId="{0A34C21C-7483-4855-AE38-D777DB1373C1}" destId="{F13BB8D0-D34F-4288-A6BB-9CEFE749E6E3}" srcOrd="2" destOrd="0" presId="urn:microsoft.com/office/officeart/2005/8/layout/orgChart1"/>
    <dgm:cxn modelId="{2D3FA219-E508-45AB-9F5D-9A658302EC44}" type="presParOf" srcId="{FC58E3DE-9867-4552-BF40-7DDF2E4A4337}" destId="{57355F8B-6CFA-4F8C-9AFB-A329DF0F18F9}" srcOrd="4" destOrd="0" presId="urn:microsoft.com/office/officeart/2005/8/layout/orgChart1"/>
    <dgm:cxn modelId="{3292AE27-3596-4EAB-8EE1-7C6B4130BBCC}" type="presParOf" srcId="{FC58E3DE-9867-4552-BF40-7DDF2E4A4337}" destId="{29054A59-9919-42A4-A58C-575C6556EA89}" srcOrd="5" destOrd="0" presId="urn:microsoft.com/office/officeart/2005/8/layout/orgChart1"/>
    <dgm:cxn modelId="{CB55D991-0B82-4F23-8587-9E742B8E83BB}" type="presParOf" srcId="{29054A59-9919-42A4-A58C-575C6556EA89}" destId="{D7761F8A-01F8-495B-8091-9A12BE470ED1}" srcOrd="0" destOrd="0" presId="urn:microsoft.com/office/officeart/2005/8/layout/orgChart1"/>
    <dgm:cxn modelId="{3AB56518-F4C3-4A5E-8222-7BFDC0A7EABA}" type="presParOf" srcId="{D7761F8A-01F8-495B-8091-9A12BE470ED1}" destId="{5E45D481-8F39-446E-9762-AAA7D3B08C7E}" srcOrd="0" destOrd="0" presId="urn:microsoft.com/office/officeart/2005/8/layout/orgChart1"/>
    <dgm:cxn modelId="{745CFCFF-AD44-42CA-9DFD-AEC6E837CA28}" type="presParOf" srcId="{D7761F8A-01F8-495B-8091-9A12BE470ED1}" destId="{FEA2F12D-7D60-49C9-B2D0-EB4226679D1F}" srcOrd="1" destOrd="0" presId="urn:microsoft.com/office/officeart/2005/8/layout/orgChart1"/>
    <dgm:cxn modelId="{AE6BDB4A-11D5-4D55-8AC0-7953F223E2C0}" type="presParOf" srcId="{29054A59-9919-42A4-A58C-575C6556EA89}" destId="{0FEB4BC5-15FF-475D-9C62-FA5C1CAE6C4C}" srcOrd="1" destOrd="0" presId="urn:microsoft.com/office/officeart/2005/8/layout/orgChart1"/>
    <dgm:cxn modelId="{6393718A-A067-4E72-964E-CD69DD0FFE22}" type="presParOf" srcId="{29054A59-9919-42A4-A58C-575C6556EA89}" destId="{68D0A64C-7D78-4235-B521-0BB84BC092E4}" srcOrd="2" destOrd="0" presId="urn:microsoft.com/office/officeart/2005/8/layout/orgChart1"/>
    <dgm:cxn modelId="{8C627535-9795-44CA-9D6E-2F9E279A7B84}" type="presParOf" srcId="{E809138C-14F4-45E0-A447-8F1EEC0D7DA6}" destId="{2DA36E61-0FD8-4364-9157-7B95C4167B77}"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FCF522-ED3E-4B56-9CA6-2119E6ED106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s-ES"/>
        </a:p>
      </dgm:t>
    </dgm:pt>
    <dgm:pt modelId="{AA2A9A76-82CF-4301-A9A4-CD491A078066}">
      <dgm:prSet phldrT="[Texto]"/>
      <dgm:spPr/>
      <dgm:t>
        <a:bodyPr/>
        <a:lstStyle/>
        <a:p>
          <a:r>
            <a:rPr lang="es-ES" dirty="0"/>
            <a:t>FONDO REGISTRA</a:t>
          </a:r>
        </a:p>
      </dgm:t>
    </dgm:pt>
    <dgm:pt modelId="{391B530C-FB6B-4114-9A7B-270B657805A0}" type="parTrans" cxnId="{66DC5B8E-38D1-4617-A9FD-0B17D87161D2}">
      <dgm:prSet/>
      <dgm:spPr/>
      <dgm:t>
        <a:bodyPr/>
        <a:lstStyle/>
        <a:p>
          <a:endParaRPr lang="es-ES"/>
        </a:p>
      </dgm:t>
    </dgm:pt>
    <dgm:pt modelId="{23E1ADAC-934A-4CED-8EF0-E106E47944E5}" type="sibTrans" cxnId="{66DC5B8E-38D1-4617-A9FD-0B17D87161D2}">
      <dgm:prSet/>
      <dgm:spPr/>
      <dgm:t>
        <a:bodyPr/>
        <a:lstStyle/>
        <a:p>
          <a:endParaRPr lang="es-ES"/>
        </a:p>
      </dgm:t>
    </dgm:pt>
    <dgm:pt modelId="{80DE04C9-06C5-4C45-8DD9-4D6E0B071DB9}">
      <dgm:prSet phldrT="[Texto]"/>
      <dgm:spPr/>
      <dgm:t>
        <a:bodyPr/>
        <a:lstStyle/>
        <a:p>
          <a:r>
            <a:rPr lang="es-ES" dirty="0"/>
            <a:t>Beneficios</a:t>
          </a:r>
        </a:p>
      </dgm:t>
    </dgm:pt>
    <dgm:pt modelId="{0E182366-8749-48D4-A779-424AF21A8305}" type="parTrans" cxnId="{9FCC0053-5CB0-442B-AFBE-27DA86167F61}">
      <dgm:prSet/>
      <dgm:spPr/>
      <dgm:t>
        <a:bodyPr/>
        <a:lstStyle/>
        <a:p>
          <a:endParaRPr lang="es-ES"/>
        </a:p>
      </dgm:t>
    </dgm:pt>
    <dgm:pt modelId="{DB44050C-9AFD-4C15-AA5C-DB1F3AA9C24D}" type="sibTrans" cxnId="{9FCC0053-5CB0-442B-AFBE-27DA86167F61}">
      <dgm:prSet/>
      <dgm:spPr/>
      <dgm:t>
        <a:bodyPr/>
        <a:lstStyle/>
        <a:p>
          <a:endParaRPr lang="es-ES"/>
        </a:p>
      </dgm:t>
    </dgm:pt>
    <dgm:pt modelId="{E1D41318-1895-4152-B61E-0F0E4B4DFEBE}">
      <dgm:prSet phldrT="[Texto]"/>
      <dgm:spPr/>
      <dgm:t>
        <a:bodyPr/>
        <a:lstStyle/>
        <a:p>
          <a:r>
            <a:rPr lang="es-ES" dirty="0"/>
            <a:t>Objetivo</a:t>
          </a:r>
        </a:p>
      </dgm:t>
    </dgm:pt>
    <dgm:pt modelId="{3D28FA07-432D-4238-940C-D787F4A10EAB}" type="parTrans" cxnId="{1E1CCC79-601A-4A60-B36F-EEB8CC7730CC}">
      <dgm:prSet/>
      <dgm:spPr/>
      <dgm:t>
        <a:bodyPr/>
        <a:lstStyle/>
        <a:p>
          <a:endParaRPr lang="es-ES"/>
        </a:p>
      </dgm:t>
    </dgm:pt>
    <dgm:pt modelId="{883059B7-8830-4623-ADF6-B7B3B195E507}" type="sibTrans" cxnId="{1E1CCC79-601A-4A60-B36F-EEB8CC7730CC}">
      <dgm:prSet/>
      <dgm:spPr/>
      <dgm:t>
        <a:bodyPr/>
        <a:lstStyle/>
        <a:p>
          <a:endParaRPr lang="es-ES"/>
        </a:p>
      </dgm:t>
    </dgm:pt>
    <dgm:pt modelId="{3A29A049-A88B-41C1-94F2-4AAB8723968F}">
      <dgm:prSet phldrT="[Texto]"/>
      <dgm:spPr/>
      <dgm:t>
        <a:bodyPr/>
        <a:lstStyle/>
        <a:p>
          <a:r>
            <a:rPr lang="es-ES" dirty="0"/>
            <a:t>Funcionamiento</a:t>
          </a:r>
        </a:p>
      </dgm:t>
    </dgm:pt>
    <dgm:pt modelId="{2AA872FB-1742-4F6C-8A63-EADC998E6B20}" type="parTrans" cxnId="{20C91451-25FA-4C7F-951B-EFDAE3AACD55}">
      <dgm:prSet/>
      <dgm:spPr/>
      <dgm:t>
        <a:bodyPr/>
        <a:lstStyle/>
        <a:p>
          <a:endParaRPr lang="es-ES"/>
        </a:p>
      </dgm:t>
    </dgm:pt>
    <dgm:pt modelId="{065A8948-288C-4397-AC16-5CA7B71209FB}" type="sibTrans" cxnId="{20C91451-25FA-4C7F-951B-EFDAE3AACD55}">
      <dgm:prSet/>
      <dgm:spPr/>
      <dgm:t>
        <a:bodyPr/>
        <a:lstStyle/>
        <a:p>
          <a:endParaRPr lang="es-ES"/>
        </a:p>
      </dgm:t>
    </dgm:pt>
    <dgm:pt modelId="{48EAA49F-95B5-4FB4-BF1D-8E416DB16E2C}" type="pres">
      <dgm:prSet presAssocID="{62FCF522-ED3E-4B56-9CA6-2119E6ED1068}" presName="hierChild1" presStyleCnt="0">
        <dgm:presLayoutVars>
          <dgm:orgChart val="1"/>
          <dgm:chPref val="1"/>
          <dgm:dir/>
          <dgm:animOne val="branch"/>
          <dgm:animLvl val="lvl"/>
          <dgm:resizeHandles/>
        </dgm:presLayoutVars>
      </dgm:prSet>
      <dgm:spPr/>
    </dgm:pt>
    <dgm:pt modelId="{E809138C-14F4-45E0-A447-8F1EEC0D7DA6}" type="pres">
      <dgm:prSet presAssocID="{AA2A9A76-82CF-4301-A9A4-CD491A078066}" presName="hierRoot1" presStyleCnt="0">
        <dgm:presLayoutVars>
          <dgm:hierBranch val="init"/>
        </dgm:presLayoutVars>
      </dgm:prSet>
      <dgm:spPr/>
    </dgm:pt>
    <dgm:pt modelId="{943F8E3E-1162-4F4A-82D3-0F26D7EBCB34}" type="pres">
      <dgm:prSet presAssocID="{AA2A9A76-82CF-4301-A9A4-CD491A078066}" presName="rootComposite1" presStyleCnt="0"/>
      <dgm:spPr/>
    </dgm:pt>
    <dgm:pt modelId="{5DB2E7AB-80C3-4220-8A8F-3A10F349BA36}" type="pres">
      <dgm:prSet presAssocID="{AA2A9A76-82CF-4301-A9A4-CD491A078066}" presName="rootText1" presStyleLbl="node0" presStyleIdx="0" presStyleCnt="1">
        <dgm:presLayoutVars>
          <dgm:chPref val="3"/>
        </dgm:presLayoutVars>
      </dgm:prSet>
      <dgm:spPr/>
    </dgm:pt>
    <dgm:pt modelId="{2CB7906E-E48F-48A4-962D-E2E29BF15CD2}" type="pres">
      <dgm:prSet presAssocID="{AA2A9A76-82CF-4301-A9A4-CD491A078066}" presName="rootConnector1" presStyleLbl="node1" presStyleIdx="0" presStyleCnt="0"/>
      <dgm:spPr/>
    </dgm:pt>
    <dgm:pt modelId="{FC58E3DE-9867-4552-BF40-7DDF2E4A4337}" type="pres">
      <dgm:prSet presAssocID="{AA2A9A76-82CF-4301-A9A4-CD491A078066}" presName="hierChild2" presStyleCnt="0"/>
      <dgm:spPr/>
    </dgm:pt>
    <dgm:pt modelId="{6842AD8D-7711-40D4-B1EB-6303366B5C93}" type="pres">
      <dgm:prSet presAssocID="{0E182366-8749-48D4-A779-424AF21A8305}" presName="Name37" presStyleLbl="parChTrans1D2" presStyleIdx="0" presStyleCnt="3"/>
      <dgm:spPr/>
    </dgm:pt>
    <dgm:pt modelId="{9F5DF69B-C3AE-441C-B506-AEF74C511AD3}" type="pres">
      <dgm:prSet presAssocID="{80DE04C9-06C5-4C45-8DD9-4D6E0B071DB9}" presName="hierRoot2" presStyleCnt="0">
        <dgm:presLayoutVars>
          <dgm:hierBranch val="init"/>
        </dgm:presLayoutVars>
      </dgm:prSet>
      <dgm:spPr/>
    </dgm:pt>
    <dgm:pt modelId="{38E6C95E-9C1F-49CA-B594-8F0EF4505E01}" type="pres">
      <dgm:prSet presAssocID="{80DE04C9-06C5-4C45-8DD9-4D6E0B071DB9}" presName="rootComposite" presStyleCnt="0"/>
      <dgm:spPr/>
    </dgm:pt>
    <dgm:pt modelId="{A2007EB7-15A8-4724-A9B1-9282DBA673AC}" type="pres">
      <dgm:prSet presAssocID="{80DE04C9-06C5-4C45-8DD9-4D6E0B071DB9}" presName="rootText" presStyleLbl="node2" presStyleIdx="0" presStyleCnt="3">
        <dgm:presLayoutVars>
          <dgm:chPref val="3"/>
        </dgm:presLayoutVars>
      </dgm:prSet>
      <dgm:spPr/>
    </dgm:pt>
    <dgm:pt modelId="{EBF1E53F-6ED6-4B7A-88ED-A958D3D8842D}" type="pres">
      <dgm:prSet presAssocID="{80DE04C9-06C5-4C45-8DD9-4D6E0B071DB9}" presName="rootConnector" presStyleLbl="node2" presStyleIdx="0" presStyleCnt="3"/>
      <dgm:spPr/>
    </dgm:pt>
    <dgm:pt modelId="{0F47FC2D-21C2-4626-8EAB-AFE8DAD5D42C}" type="pres">
      <dgm:prSet presAssocID="{80DE04C9-06C5-4C45-8DD9-4D6E0B071DB9}" presName="hierChild4" presStyleCnt="0"/>
      <dgm:spPr/>
    </dgm:pt>
    <dgm:pt modelId="{FFB4CC0F-BA6C-44F3-831A-95FBF4215FA8}" type="pres">
      <dgm:prSet presAssocID="{80DE04C9-06C5-4C45-8DD9-4D6E0B071DB9}" presName="hierChild5" presStyleCnt="0"/>
      <dgm:spPr/>
    </dgm:pt>
    <dgm:pt modelId="{38799461-CA1B-4C1B-BE39-D8235F54C20E}" type="pres">
      <dgm:prSet presAssocID="{3D28FA07-432D-4238-940C-D787F4A10EAB}" presName="Name37" presStyleLbl="parChTrans1D2" presStyleIdx="1" presStyleCnt="3"/>
      <dgm:spPr/>
    </dgm:pt>
    <dgm:pt modelId="{0A34C21C-7483-4855-AE38-D777DB1373C1}" type="pres">
      <dgm:prSet presAssocID="{E1D41318-1895-4152-B61E-0F0E4B4DFEBE}" presName="hierRoot2" presStyleCnt="0">
        <dgm:presLayoutVars>
          <dgm:hierBranch val="init"/>
        </dgm:presLayoutVars>
      </dgm:prSet>
      <dgm:spPr/>
    </dgm:pt>
    <dgm:pt modelId="{5AC0D7C3-D57A-49AE-ACF2-B17E0440E72C}" type="pres">
      <dgm:prSet presAssocID="{E1D41318-1895-4152-B61E-0F0E4B4DFEBE}" presName="rootComposite" presStyleCnt="0"/>
      <dgm:spPr/>
    </dgm:pt>
    <dgm:pt modelId="{E4F90D9E-9D71-4902-8506-6925FB105856}" type="pres">
      <dgm:prSet presAssocID="{E1D41318-1895-4152-B61E-0F0E4B4DFEBE}" presName="rootText" presStyleLbl="node2" presStyleIdx="1" presStyleCnt="3">
        <dgm:presLayoutVars>
          <dgm:chPref val="3"/>
        </dgm:presLayoutVars>
      </dgm:prSet>
      <dgm:spPr/>
    </dgm:pt>
    <dgm:pt modelId="{B178CBD0-4F1B-4A70-92E4-1215B6C8EE28}" type="pres">
      <dgm:prSet presAssocID="{E1D41318-1895-4152-B61E-0F0E4B4DFEBE}" presName="rootConnector" presStyleLbl="node2" presStyleIdx="1" presStyleCnt="3"/>
      <dgm:spPr/>
    </dgm:pt>
    <dgm:pt modelId="{89A22AEB-E286-4811-B7EC-041A34C8A850}" type="pres">
      <dgm:prSet presAssocID="{E1D41318-1895-4152-B61E-0F0E4B4DFEBE}" presName="hierChild4" presStyleCnt="0"/>
      <dgm:spPr/>
    </dgm:pt>
    <dgm:pt modelId="{F13BB8D0-D34F-4288-A6BB-9CEFE749E6E3}" type="pres">
      <dgm:prSet presAssocID="{E1D41318-1895-4152-B61E-0F0E4B4DFEBE}" presName="hierChild5" presStyleCnt="0"/>
      <dgm:spPr/>
    </dgm:pt>
    <dgm:pt modelId="{57355F8B-6CFA-4F8C-9AFB-A329DF0F18F9}" type="pres">
      <dgm:prSet presAssocID="{2AA872FB-1742-4F6C-8A63-EADC998E6B20}" presName="Name37" presStyleLbl="parChTrans1D2" presStyleIdx="2" presStyleCnt="3"/>
      <dgm:spPr/>
    </dgm:pt>
    <dgm:pt modelId="{29054A59-9919-42A4-A58C-575C6556EA89}" type="pres">
      <dgm:prSet presAssocID="{3A29A049-A88B-41C1-94F2-4AAB8723968F}" presName="hierRoot2" presStyleCnt="0">
        <dgm:presLayoutVars>
          <dgm:hierBranch val="init"/>
        </dgm:presLayoutVars>
      </dgm:prSet>
      <dgm:spPr/>
    </dgm:pt>
    <dgm:pt modelId="{D7761F8A-01F8-495B-8091-9A12BE470ED1}" type="pres">
      <dgm:prSet presAssocID="{3A29A049-A88B-41C1-94F2-4AAB8723968F}" presName="rootComposite" presStyleCnt="0"/>
      <dgm:spPr/>
    </dgm:pt>
    <dgm:pt modelId="{5E45D481-8F39-446E-9762-AAA7D3B08C7E}" type="pres">
      <dgm:prSet presAssocID="{3A29A049-A88B-41C1-94F2-4AAB8723968F}" presName="rootText" presStyleLbl="node2" presStyleIdx="2" presStyleCnt="3">
        <dgm:presLayoutVars>
          <dgm:chPref val="3"/>
        </dgm:presLayoutVars>
      </dgm:prSet>
      <dgm:spPr/>
    </dgm:pt>
    <dgm:pt modelId="{FEA2F12D-7D60-49C9-B2D0-EB4226679D1F}" type="pres">
      <dgm:prSet presAssocID="{3A29A049-A88B-41C1-94F2-4AAB8723968F}" presName="rootConnector" presStyleLbl="node2" presStyleIdx="2" presStyleCnt="3"/>
      <dgm:spPr/>
    </dgm:pt>
    <dgm:pt modelId="{0FEB4BC5-15FF-475D-9C62-FA5C1CAE6C4C}" type="pres">
      <dgm:prSet presAssocID="{3A29A049-A88B-41C1-94F2-4AAB8723968F}" presName="hierChild4" presStyleCnt="0"/>
      <dgm:spPr/>
    </dgm:pt>
    <dgm:pt modelId="{68D0A64C-7D78-4235-B521-0BB84BC092E4}" type="pres">
      <dgm:prSet presAssocID="{3A29A049-A88B-41C1-94F2-4AAB8723968F}" presName="hierChild5" presStyleCnt="0"/>
      <dgm:spPr/>
    </dgm:pt>
    <dgm:pt modelId="{2DA36E61-0FD8-4364-9157-7B95C4167B77}" type="pres">
      <dgm:prSet presAssocID="{AA2A9A76-82CF-4301-A9A4-CD491A078066}" presName="hierChild3" presStyleCnt="0"/>
      <dgm:spPr/>
    </dgm:pt>
  </dgm:ptLst>
  <dgm:cxnLst>
    <dgm:cxn modelId="{E6FD1011-C766-462E-8E54-A36B4E85C324}" type="presOf" srcId="{AA2A9A76-82CF-4301-A9A4-CD491A078066}" destId="{5DB2E7AB-80C3-4220-8A8F-3A10F349BA36}" srcOrd="0" destOrd="0" presId="urn:microsoft.com/office/officeart/2005/8/layout/orgChart1"/>
    <dgm:cxn modelId="{20C91451-25FA-4C7F-951B-EFDAE3AACD55}" srcId="{AA2A9A76-82CF-4301-A9A4-CD491A078066}" destId="{3A29A049-A88B-41C1-94F2-4AAB8723968F}" srcOrd="2" destOrd="0" parTransId="{2AA872FB-1742-4F6C-8A63-EADC998E6B20}" sibTransId="{065A8948-288C-4397-AC16-5CA7B71209FB}"/>
    <dgm:cxn modelId="{777C2272-14FD-4421-8C47-7698DB6D2CF4}" type="presOf" srcId="{80DE04C9-06C5-4C45-8DD9-4D6E0B071DB9}" destId="{EBF1E53F-6ED6-4B7A-88ED-A958D3D8842D}" srcOrd="1" destOrd="0" presId="urn:microsoft.com/office/officeart/2005/8/layout/orgChart1"/>
    <dgm:cxn modelId="{9FCC0053-5CB0-442B-AFBE-27DA86167F61}" srcId="{AA2A9A76-82CF-4301-A9A4-CD491A078066}" destId="{80DE04C9-06C5-4C45-8DD9-4D6E0B071DB9}" srcOrd="0" destOrd="0" parTransId="{0E182366-8749-48D4-A779-424AF21A8305}" sibTransId="{DB44050C-9AFD-4C15-AA5C-DB1F3AA9C24D}"/>
    <dgm:cxn modelId="{B7914E55-6C62-4141-9269-BF4511D4DCD3}" type="presOf" srcId="{AA2A9A76-82CF-4301-A9A4-CD491A078066}" destId="{2CB7906E-E48F-48A4-962D-E2E29BF15CD2}" srcOrd="1" destOrd="0" presId="urn:microsoft.com/office/officeart/2005/8/layout/orgChart1"/>
    <dgm:cxn modelId="{1E1CCC79-601A-4A60-B36F-EEB8CC7730CC}" srcId="{AA2A9A76-82CF-4301-A9A4-CD491A078066}" destId="{E1D41318-1895-4152-B61E-0F0E4B4DFEBE}" srcOrd="1" destOrd="0" parTransId="{3D28FA07-432D-4238-940C-D787F4A10EAB}" sibTransId="{883059B7-8830-4623-ADF6-B7B3B195E507}"/>
    <dgm:cxn modelId="{66DC5B8E-38D1-4617-A9FD-0B17D87161D2}" srcId="{62FCF522-ED3E-4B56-9CA6-2119E6ED1068}" destId="{AA2A9A76-82CF-4301-A9A4-CD491A078066}" srcOrd="0" destOrd="0" parTransId="{391B530C-FB6B-4114-9A7B-270B657805A0}" sibTransId="{23E1ADAC-934A-4CED-8EF0-E106E47944E5}"/>
    <dgm:cxn modelId="{06CC8C97-3AD8-463F-B60D-156F8FE7115B}" type="presOf" srcId="{2AA872FB-1742-4F6C-8A63-EADC998E6B20}" destId="{57355F8B-6CFA-4F8C-9AFB-A329DF0F18F9}" srcOrd="0" destOrd="0" presId="urn:microsoft.com/office/officeart/2005/8/layout/orgChart1"/>
    <dgm:cxn modelId="{69B7BEAA-0B74-45BE-92DB-220654D152E9}" type="presOf" srcId="{3D28FA07-432D-4238-940C-D787F4A10EAB}" destId="{38799461-CA1B-4C1B-BE39-D8235F54C20E}" srcOrd="0" destOrd="0" presId="urn:microsoft.com/office/officeart/2005/8/layout/orgChart1"/>
    <dgm:cxn modelId="{BDFD0BB3-EF56-46AA-B707-6BE9050F2459}" type="presOf" srcId="{E1D41318-1895-4152-B61E-0F0E4B4DFEBE}" destId="{E4F90D9E-9D71-4902-8506-6925FB105856}" srcOrd="0" destOrd="0" presId="urn:microsoft.com/office/officeart/2005/8/layout/orgChart1"/>
    <dgm:cxn modelId="{B4494DC8-4BEB-422F-89A9-756322395490}" type="presOf" srcId="{3A29A049-A88B-41C1-94F2-4AAB8723968F}" destId="{5E45D481-8F39-446E-9762-AAA7D3B08C7E}" srcOrd="0" destOrd="0" presId="urn:microsoft.com/office/officeart/2005/8/layout/orgChart1"/>
    <dgm:cxn modelId="{E8BA66CA-D397-4AED-AD06-C2B41DF9E92C}" type="presOf" srcId="{3A29A049-A88B-41C1-94F2-4AAB8723968F}" destId="{FEA2F12D-7D60-49C9-B2D0-EB4226679D1F}" srcOrd="1" destOrd="0" presId="urn:microsoft.com/office/officeart/2005/8/layout/orgChart1"/>
    <dgm:cxn modelId="{173723CC-18E7-44A9-B6A9-ADCE168B1903}" type="presOf" srcId="{80DE04C9-06C5-4C45-8DD9-4D6E0B071DB9}" destId="{A2007EB7-15A8-4724-A9B1-9282DBA673AC}" srcOrd="0" destOrd="0" presId="urn:microsoft.com/office/officeart/2005/8/layout/orgChart1"/>
    <dgm:cxn modelId="{188F3BDA-B142-423C-9468-11A553181F31}" type="presOf" srcId="{62FCF522-ED3E-4B56-9CA6-2119E6ED1068}" destId="{48EAA49F-95B5-4FB4-BF1D-8E416DB16E2C}" srcOrd="0" destOrd="0" presId="urn:microsoft.com/office/officeart/2005/8/layout/orgChart1"/>
    <dgm:cxn modelId="{CE9B02FD-2BFC-4CD2-9BEA-D9E26A650A4D}" type="presOf" srcId="{0E182366-8749-48D4-A779-424AF21A8305}" destId="{6842AD8D-7711-40D4-B1EB-6303366B5C93}" srcOrd="0" destOrd="0" presId="urn:microsoft.com/office/officeart/2005/8/layout/orgChart1"/>
    <dgm:cxn modelId="{60F083FE-D38E-4CBD-A51C-090D5CA4415E}" type="presOf" srcId="{E1D41318-1895-4152-B61E-0F0E4B4DFEBE}" destId="{B178CBD0-4F1B-4A70-92E4-1215B6C8EE28}" srcOrd="1" destOrd="0" presId="urn:microsoft.com/office/officeart/2005/8/layout/orgChart1"/>
    <dgm:cxn modelId="{6EA25DD8-05D3-419B-8D14-785FB7C7BFE8}" type="presParOf" srcId="{48EAA49F-95B5-4FB4-BF1D-8E416DB16E2C}" destId="{E809138C-14F4-45E0-A447-8F1EEC0D7DA6}" srcOrd="0" destOrd="0" presId="urn:microsoft.com/office/officeart/2005/8/layout/orgChart1"/>
    <dgm:cxn modelId="{64F7D71F-45E9-49A7-8F89-A0ED72E379B7}" type="presParOf" srcId="{E809138C-14F4-45E0-A447-8F1EEC0D7DA6}" destId="{943F8E3E-1162-4F4A-82D3-0F26D7EBCB34}" srcOrd="0" destOrd="0" presId="urn:microsoft.com/office/officeart/2005/8/layout/orgChart1"/>
    <dgm:cxn modelId="{2626D26C-01C3-4569-9D9C-236868B43CC3}" type="presParOf" srcId="{943F8E3E-1162-4F4A-82D3-0F26D7EBCB34}" destId="{5DB2E7AB-80C3-4220-8A8F-3A10F349BA36}" srcOrd="0" destOrd="0" presId="urn:microsoft.com/office/officeart/2005/8/layout/orgChart1"/>
    <dgm:cxn modelId="{83A94102-9EE5-4F00-8DBF-19CFA65C7BE6}" type="presParOf" srcId="{943F8E3E-1162-4F4A-82D3-0F26D7EBCB34}" destId="{2CB7906E-E48F-48A4-962D-E2E29BF15CD2}" srcOrd="1" destOrd="0" presId="urn:microsoft.com/office/officeart/2005/8/layout/orgChart1"/>
    <dgm:cxn modelId="{66DD634C-C8A8-4532-9A0B-1DBA7EE8DCE5}" type="presParOf" srcId="{E809138C-14F4-45E0-A447-8F1EEC0D7DA6}" destId="{FC58E3DE-9867-4552-BF40-7DDF2E4A4337}" srcOrd="1" destOrd="0" presId="urn:microsoft.com/office/officeart/2005/8/layout/orgChart1"/>
    <dgm:cxn modelId="{7BD8151E-5982-4C20-A28C-54979A230746}" type="presParOf" srcId="{FC58E3DE-9867-4552-BF40-7DDF2E4A4337}" destId="{6842AD8D-7711-40D4-B1EB-6303366B5C93}" srcOrd="0" destOrd="0" presId="urn:microsoft.com/office/officeart/2005/8/layout/orgChart1"/>
    <dgm:cxn modelId="{E28860FF-77AD-4510-9915-A5E86134683D}" type="presParOf" srcId="{FC58E3DE-9867-4552-BF40-7DDF2E4A4337}" destId="{9F5DF69B-C3AE-441C-B506-AEF74C511AD3}" srcOrd="1" destOrd="0" presId="urn:microsoft.com/office/officeart/2005/8/layout/orgChart1"/>
    <dgm:cxn modelId="{60DE5488-4179-459D-98C0-AFA325A41917}" type="presParOf" srcId="{9F5DF69B-C3AE-441C-B506-AEF74C511AD3}" destId="{38E6C95E-9C1F-49CA-B594-8F0EF4505E01}" srcOrd="0" destOrd="0" presId="urn:microsoft.com/office/officeart/2005/8/layout/orgChart1"/>
    <dgm:cxn modelId="{C55C2B65-6E88-4D55-8FDA-E8266452B4BB}" type="presParOf" srcId="{38E6C95E-9C1F-49CA-B594-8F0EF4505E01}" destId="{A2007EB7-15A8-4724-A9B1-9282DBA673AC}" srcOrd="0" destOrd="0" presId="urn:microsoft.com/office/officeart/2005/8/layout/orgChart1"/>
    <dgm:cxn modelId="{E8E7DA59-5462-4B60-9FDF-A7F572019A70}" type="presParOf" srcId="{38E6C95E-9C1F-49CA-B594-8F0EF4505E01}" destId="{EBF1E53F-6ED6-4B7A-88ED-A958D3D8842D}" srcOrd="1" destOrd="0" presId="urn:microsoft.com/office/officeart/2005/8/layout/orgChart1"/>
    <dgm:cxn modelId="{7C0121F9-C61E-447D-BD77-BBEDF17134A7}" type="presParOf" srcId="{9F5DF69B-C3AE-441C-B506-AEF74C511AD3}" destId="{0F47FC2D-21C2-4626-8EAB-AFE8DAD5D42C}" srcOrd="1" destOrd="0" presId="urn:microsoft.com/office/officeart/2005/8/layout/orgChart1"/>
    <dgm:cxn modelId="{D0BCEA6B-B21C-4648-A27F-BA0A09BEC480}" type="presParOf" srcId="{9F5DF69B-C3AE-441C-B506-AEF74C511AD3}" destId="{FFB4CC0F-BA6C-44F3-831A-95FBF4215FA8}" srcOrd="2" destOrd="0" presId="urn:microsoft.com/office/officeart/2005/8/layout/orgChart1"/>
    <dgm:cxn modelId="{8390CD4E-3413-41D3-8590-91C0F28974F1}" type="presParOf" srcId="{FC58E3DE-9867-4552-BF40-7DDF2E4A4337}" destId="{38799461-CA1B-4C1B-BE39-D8235F54C20E}" srcOrd="2" destOrd="0" presId="urn:microsoft.com/office/officeart/2005/8/layout/orgChart1"/>
    <dgm:cxn modelId="{7BD9C91D-9461-4FDA-8D7D-AC1FD9F91342}" type="presParOf" srcId="{FC58E3DE-9867-4552-BF40-7DDF2E4A4337}" destId="{0A34C21C-7483-4855-AE38-D777DB1373C1}" srcOrd="3" destOrd="0" presId="urn:microsoft.com/office/officeart/2005/8/layout/orgChart1"/>
    <dgm:cxn modelId="{9A172E9B-34CC-4C9D-B627-CA1AF2976E3C}" type="presParOf" srcId="{0A34C21C-7483-4855-AE38-D777DB1373C1}" destId="{5AC0D7C3-D57A-49AE-ACF2-B17E0440E72C}" srcOrd="0" destOrd="0" presId="urn:microsoft.com/office/officeart/2005/8/layout/orgChart1"/>
    <dgm:cxn modelId="{7006BC84-17EC-483D-A93E-B169195F588B}" type="presParOf" srcId="{5AC0D7C3-D57A-49AE-ACF2-B17E0440E72C}" destId="{E4F90D9E-9D71-4902-8506-6925FB105856}" srcOrd="0" destOrd="0" presId="urn:microsoft.com/office/officeart/2005/8/layout/orgChart1"/>
    <dgm:cxn modelId="{B1A217D5-8E5D-4252-B395-0C06563C1579}" type="presParOf" srcId="{5AC0D7C3-D57A-49AE-ACF2-B17E0440E72C}" destId="{B178CBD0-4F1B-4A70-92E4-1215B6C8EE28}" srcOrd="1" destOrd="0" presId="urn:microsoft.com/office/officeart/2005/8/layout/orgChart1"/>
    <dgm:cxn modelId="{A303E3E1-2ACF-43DD-A1B4-04C194DD2C67}" type="presParOf" srcId="{0A34C21C-7483-4855-AE38-D777DB1373C1}" destId="{89A22AEB-E286-4811-B7EC-041A34C8A850}" srcOrd="1" destOrd="0" presId="urn:microsoft.com/office/officeart/2005/8/layout/orgChart1"/>
    <dgm:cxn modelId="{ECF8BF21-5A80-404D-8F41-844040B142F1}" type="presParOf" srcId="{0A34C21C-7483-4855-AE38-D777DB1373C1}" destId="{F13BB8D0-D34F-4288-A6BB-9CEFE749E6E3}" srcOrd="2" destOrd="0" presId="urn:microsoft.com/office/officeart/2005/8/layout/orgChart1"/>
    <dgm:cxn modelId="{2D3FA219-E508-45AB-9F5D-9A658302EC44}" type="presParOf" srcId="{FC58E3DE-9867-4552-BF40-7DDF2E4A4337}" destId="{57355F8B-6CFA-4F8C-9AFB-A329DF0F18F9}" srcOrd="4" destOrd="0" presId="urn:microsoft.com/office/officeart/2005/8/layout/orgChart1"/>
    <dgm:cxn modelId="{3292AE27-3596-4EAB-8EE1-7C6B4130BBCC}" type="presParOf" srcId="{FC58E3DE-9867-4552-BF40-7DDF2E4A4337}" destId="{29054A59-9919-42A4-A58C-575C6556EA89}" srcOrd="5" destOrd="0" presId="urn:microsoft.com/office/officeart/2005/8/layout/orgChart1"/>
    <dgm:cxn modelId="{CB55D991-0B82-4F23-8587-9E742B8E83BB}" type="presParOf" srcId="{29054A59-9919-42A4-A58C-575C6556EA89}" destId="{D7761F8A-01F8-495B-8091-9A12BE470ED1}" srcOrd="0" destOrd="0" presId="urn:microsoft.com/office/officeart/2005/8/layout/orgChart1"/>
    <dgm:cxn modelId="{3AB56518-F4C3-4A5E-8222-7BFDC0A7EABA}" type="presParOf" srcId="{D7761F8A-01F8-495B-8091-9A12BE470ED1}" destId="{5E45D481-8F39-446E-9762-AAA7D3B08C7E}" srcOrd="0" destOrd="0" presId="urn:microsoft.com/office/officeart/2005/8/layout/orgChart1"/>
    <dgm:cxn modelId="{745CFCFF-AD44-42CA-9DFD-AEC6E837CA28}" type="presParOf" srcId="{D7761F8A-01F8-495B-8091-9A12BE470ED1}" destId="{FEA2F12D-7D60-49C9-B2D0-EB4226679D1F}" srcOrd="1" destOrd="0" presId="urn:microsoft.com/office/officeart/2005/8/layout/orgChart1"/>
    <dgm:cxn modelId="{AE6BDB4A-11D5-4D55-8AC0-7953F223E2C0}" type="presParOf" srcId="{29054A59-9919-42A4-A58C-575C6556EA89}" destId="{0FEB4BC5-15FF-475D-9C62-FA5C1CAE6C4C}" srcOrd="1" destOrd="0" presId="urn:microsoft.com/office/officeart/2005/8/layout/orgChart1"/>
    <dgm:cxn modelId="{6393718A-A067-4E72-964E-CD69DD0FFE22}" type="presParOf" srcId="{29054A59-9919-42A4-A58C-575C6556EA89}" destId="{68D0A64C-7D78-4235-B521-0BB84BC092E4}" srcOrd="2" destOrd="0" presId="urn:microsoft.com/office/officeart/2005/8/layout/orgChart1"/>
    <dgm:cxn modelId="{8C627535-9795-44CA-9D6E-2F9E279A7B84}" type="presParOf" srcId="{E809138C-14F4-45E0-A447-8F1EEC0D7DA6}" destId="{2DA36E61-0FD8-4364-9157-7B95C4167B77}"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97CCE2-0D26-4EFE-B549-9F83E4208A1D}" type="doc">
      <dgm:prSet loTypeId="urn:microsoft.com/office/officeart/2005/8/layout/hProcess7" loCatId="list" qsTypeId="urn:microsoft.com/office/officeart/2005/8/quickstyle/simple1" qsCatId="simple" csTypeId="urn:microsoft.com/office/officeart/2005/8/colors/accent1_4" csCatId="accent1" phldr="1"/>
      <dgm:spPr/>
      <dgm:t>
        <a:bodyPr/>
        <a:lstStyle/>
        <a:p>
          <a:endParaRPr lang="es-ES"/>
        </a:p>
      </dgm:t>
    </dgm:pt>
    <dgm:pt modelId="{CA92F612-B7C7-419C-AFC3-40FE6527D886}">
      <dgm:prSet phldrT="[Texto]"/>
      <dgm:spPr/>
      <dgm:t>
        <a:bodyPr/>
        <a:lstStyle/>
        <a:p>
          <a:r>
            <a:rPr lang="es-ES" dirty="0"/>
            <a:t>ANTECEDENTES</a:t>
          </a:r>
        </a:p>
      </dgm:t>
    </dgm:pt>
    <dgm:pt modelId="{6A60114B-C930-40DB-8892-1E93C76F313D}" type="parTrans" cxnId="{E2EFFEA9-0C70-4ED1-8FFF-C4CAFF4D3EF5}">
      <dgm:prSet/>
      <dgm:spPr/>
      <dgm:t>
        <a:bodyPr/>
        <a:lstStyle/>
        <a:p>
          <a:endParaRPr lang="es-ES"/>
        </a:p>
      </dgm:t>
    </dgm:pt>
    <dgm:pt modelId="{24D64471-561A-4D6E-9D85-8523D06517CA}" type="sibTrans" cxnId="{E2EFFEA9-0C70-4ED1-8FFF-C4CAFF4D3EF5}">
      <dgm:prSet/>
      <dgm:spPr/>
      <dgm:t>
        <a:bodyPr/>
        <a:lstStyle/>
        <a:p>
          <a:endParaRPr lang="es-ES"/>
        </a:p>
      </dgm:t>
    </dgm:pt>
    <dgm:pt modelId="{DDD126AD-E1FB-4EE2-A5BE-F1090BD1E362}">
      <dgm:prSet phldrT="[Texto]"/>
      <dgm:spPr/>
      <dgm:t>
        <a:bodyPr/>
        <a:lstStyle/>
        <a:p>
          <a:r>
            <a:rPr lang="es-MX" dirty="0"/>
            <a:t>La propiedad intelectual permite asegurar los derechos intelectuales y se convierte en un poderosa herramienta comercial que para atraer inversionistas y procurar el retorno de la inversión en investigación mediante la transferencia de tecnología. </a:t>
          </a:r>
          <a:endParaRPr lang="es-ES" dirty="0"/>
        </a:p>
      </dgm:t>
    </dgm:pt>
    <dgm:pt modelId="{733E7FF1-D7D8-43F4-A039-07513AD808A5}" type="parTrans" cxnId="{D3E4B045-7F9E-4A17-8EC6-6E297A02CCDE}">
      <dgm:prSet/>
      <dgm:spPr/>
      <dgm:t>
        <a:bodyPr/>
        <a:lstStyle/>
        <a:p>
          <a:endParaRPr lang="es-ES"/>
        </a:p>
      </dgm:t>
    </dgm:pt>
    <dgm:pt modelId="{C7D3D5CD-21C9-42A9-942F-715F34B3EE59}" type="sibTrans" cxnId="{D3E4B045-7F9E-4A17-8EC6-6E297A02CCDE}">
      <dgm:prSet/>
      <dgm:spPr/>
      <dgm:t>
        <a:bodyPr/>
        <a:lstStyle/>
        <a:p>
          <a:endParaRPr lang="es-ES"/>
        </a:p>
      </dgm:t>
    </dgm:pt>
    <dgm:pt modelId="{D739E189-9D5D-4CAE-8405-4BDAEF0DC997}">
      <dgm:prSet phldrT="[Texto]"/>
      <dgm:spPr/>
      <dgm:t>
        <a:bodyPr/>
        <a:lstStyle/>
        <a:p>
          <a:r>
            <a:rPr lang="es-ES" dirty="0"/>
            <a:t>OBJETIVO</a:t>
          </a:r>
        </a:p>
      </dgm:t>
    </dgm:pt>
    <dgm:pt modelId="{DF925675-1619-4FE3-940A-73989F22DF10}" type="parTrans" cxnId="{09185478-4027-4C98-B16A-3D1316246028}">
      <dgm:prSet/>
      <dgm:spPr/>
      <dgm:t>
        <a:bodyPr/>
        <a:lstStyle/>
        <a:p>
          <a:endParaRPr lang="es-ES"/>
        </a:p>
      </dgm:t>
    </dgm:pt>
    <dgm:pt modelId="{B9CDA2FF-0C88-452E-8F8C-BDE1BC2001CA}" type="sibTrans" cxnId="{09185478-4027-4C98-B16A-3D1316246028}">
      <dgm:prSet/>
      <dgm:spPr/>
      <dgm:t>
        <a:bodyPr/>
        <a:lstStyle/>
        <a:p>
          <a:endParaRPr lang="es-ES"/>
        </a:p>
      </dgm:t>
    </dgm:pt>
    <dgm:pt modelId="{8F23A290-1033-4311-805A-C0EBEF7DB9BD}">
      <dgm:prSet phldrT="[Texto]"/>
      <dgm:spPr/>
      <dgm:t>
        <a:bodyPr/>
        <a:lstStyle/>
        <a:p>
          <a:r>
            <a:rPr lang="es-MX" dirty="0">
              <a:ln w="0"/>
              <a:latin typeface="Gotham Medium" pitchFamily="2" charset="0"/>
              <a:cs typeface="Gotham Medium" pitchFamily="2" charset="0"/>
            </a:rPr>
            <a:t>Apoyar procesos de transferencia de tecnología para que creaciones y  resultados científicos se transformen en nuevos o mejores productos y servicios que beneficien a la sociedad.</a:t>
          </a:r>
          <a:endParaRPr lang="es-ES" dirty="0"/>
        </a:p>
      </dgm:t>
    </dgm:pt>
    <dgm:pt modelId="{78908AB3-7406-43AD-90C1-AD6D8ADE5F27}" type="parTrans" cxnId="{D20D90C5-2200-423A-A8E8-4EB769753681}">
      <dgm:prSet/>
      <dgm:spPr/>
      <dgm:t>
        <a:bodyPr/>
        <a:lstStyle/>
        <a:p>
          <a:endParaRPr lang="es-ES"/>
        </a:p>
      </dgm:t>
    </dgm:pt>
    <dgm:pt modelId="{714507A0-C009-4356-AB38-CDDCF7911BC7}" type="sibTrans" cxnId="{D20D90C5-2200-423A-A8E8-4EB769753681}">
      <dgm:prSet/>
      <dgm:spPr/>
      <dgm:t>
        <a:bodyPr/>
        <a:lstStyle/>
        <a:p>
          <a:endParaRPr lang="es-ES"/>
        </a:p>
      </dgm:t>
    </dgm:pt>
    <dgm:pt modelId="{568743DB-04D3-41DD-B23B-34D24F039A56}" type="pres">
      <dgm:prSet presAssocID="{F797CCE2-0D26-4EFE-B549-9F83E4208A1D}" presName="Name0" presStyleCnt="0">
        <dgm:presLayoutVars>
          <dgm:dir/>
          <dgm:animLvl val="lvl"/>
          <dgm:resizeHandles val="exact"/>
        </dgm:presLayoutVars>
      </dgm:prSet>
      <dgm:spPr/>
    </dgm:pt>
    <dgm:pt modelId="{E880E9D7-DE02-488D-9212-38832D1372E2}" type="pres">
      <dgm:prSet presAssocID="{CA92F612-B7C7-419C-AFC3-40FE6527D886}" presName="compositeNode" presStyleCnt="0">
        <dgm:presLayoutVars>
          <dgm:bulletEnabled val="1"/>
        </dgm:presLayoutVars>
      </dgm:prSet>
      <dgm:spPr/>
    </dgm:pt>
    <dgm:pt modelId="{D85B78B8-C77C-4393-879D-B43B40F5AB60}" type="pres">
      <dgm:prSet presAssocID="{CA92F612-B7C7-419C-AFC3-40FE6527D886}" presName="bgRect" presStyleLbl="node1" presStyleIdx="0" presStyleCnt="2"/>
      <dgm:spPr/>
    </dgm:pt>
    <dgm:pt modelId="{B98B421B-966B-4BF2-8E56-67233FF78971}" type="pres">
      <dgm:prSet presAssocID="{CA92F612-B7C7-419C-AFC3-40FE6527D886}" presName="parentNode" presStyleLbl="node1" presStyleIdx="0" presStyleCnt="2">
        <dgm:presLayoutVars>
          <dgm:chMax val="0"/>
          <dgm:bulletEnabled val="1"/>
        </dgm:presLayoutVars>
      </dgm:prSet>
      <dgm:spPr/>
    </dgm:pt>
    <dgm:pt modelId="{5726B1ED-33EC-4012-B0B0-0237BBD755AA}" type="pres">
      <dgm:prSet presAssocID="{CA92F612-B7C7-419C-AFC3-40FE6527D886}" presName="childNode" presStyleLbl="node1" presStyleIdx="0" presStyleCnt="2">
        <dgm:presLayoutVars>
          <dgm:bulletEnabled val="1"/>
        </dgm:presLayoutVars>
      </dgm:prSet>
      <dgm:spPr/>
    </dgm:pt>
    <dgm:pt modelId="{6E4239D8-B9C3-41BE-BEDD-991216BDDDB2}" type="pres">
      <dgm:prSet presAssocID="{24D64471-561A-4D6E-9D85-8523D06517CA}" presName="hSp" presStyleCnt="0"/>
      <dgm:spPr/>
    </dgm:pt>
    <dgm:pt modelId="{F2BB44E6-190B-4FDF-AA20-BF13A642ACFC}" type="pres">
      <dgm:prSet presAssocID="{24D64471-561A-4D6E-9D85-8523D06517CA}" presName="vProcSp" presStyleCnt="0"/>
      <dgm:spPr/>
    </dgm:pt>
    <dgm:pt modelId="{38F2CCB6-86AA-4E06-8D4A-0300C8B6F69A}" type="pres">
      <dgm:prSet presAssocID="{24D64471-561A-4D6E-9D85-8523D06517CA}" presName="vSp1" presStyleCnt="0"/>
      <dgm:spPr/>
    </dgm:pt>
    <dgm:pt modelId="{ABEFC7F9-1E7C-405C-AE66-3B606CAE83FE}" type="pres">
      <dgm:prSet presAssocID="{24D64471-561A-4D6E-9D85-8523D06517CA}" presName="simulatedConn" presStyleLbl="solidFgAcc1" presStyleIdx="0" presStyleCnt="1"/>
      <dgm:spPr/>
    </dgm:pt>
    <dgm:pt modelId="{D0B99EF2-92F6-465C-B2D9-805417E0708C}" type="pres">
      <dgm:prSet presAssocID="{24D64471-561A-4D6E-9D85-8523D06517CA}" presName="vSp2" presStyleCnt="0"/>
      <dgm:spPr/>
    </dgm:pt>
    <dgm:pt modelId="{DE26E3D7-ADFC-4613-A904-28B7A49E7632}" type="pres">
      <dgm:prSet presAssocID="{24D64471-561A-4D6E-9D85-8523D06517CA}" presName="sibTrans" presStyleCnt="0"/>
      <dgm:spPr/>
    </dgm:pt>
    <dgm:pt modelId="{B135D385-63F6-4284-962F-D6B184E22D26}" type="pres">
      <dgm:prSet presAssocID="{D739E189-9D5D-4CAE-8405-4BDAEF0DC997}" presName="compositeNode" presStyleCnt="0">
        <dgm:presLayoutVars>
          <dgm:bulletEnabled val="1"/>
        </dgm:presLayoutVars>
      </dgm:prSet>
      <dgm:spPr/>
    </dgm:pt>
    <dgm:pt modelId="{AEE1E58A-F88F-4745-9D44-BC8AE3865390}" type="pres">
      <dgm:prSet presAssocID="{D739E189-9D5D-4CAE-8405-4BDAEF0DC997}" presName="bgRect" presStyleLbl="node1" presStyleIdx="1" presStyleCnt="2"/>
      <dgm:spPr/>
    </dgm:pt>
    <dgm:pt modelId="{328A6F82-B3FC-410C-B8FB-530B57A80321}" type="pres">
      <dgm:prSet presAssocID="{D739E189-9D5D-4CAE-8405-4BDAEF0DC997}" presName="parentNode" presStyleLbl="node1" presStyleIdx="1" presStyleCnt="2">
        <dgm:presLayoutVars>
          <dgm:chMax val="0"/>
          <dgm:bulletEnabled val="1"/>
        </dgm:presLayoutVars>
      </dgm:prSet>
      <dgm:spPr/>
    </dgm:pt>
    <dgm:pt modelId="{092E046B-EE45-4E24-9E0A-45203586ECE5}" type="pres">
      <dgm:prSet presAssocID="{D739E189-9D5D-4CAE-8405-4BDAEF0DC997}" presName="childNode" presStyleLbl="node1" presStyleIdx="1" presStyleCnt="2">
        <dgm:presLayoutVars>
          <dgm:bulletEnabled val="1"/>
        </dgm:presLayoutVars>
      </dgm:prSet>
      <dgm:spPr/>
    </dgm:pt>
  </dgm:ptLst>
  <dgm:cxnLst>
    <dgm:cxn modelId="{D3E4B045-7F9E-4A17-8EC6-6E297A02CCDE}" srcId="{CA92F612-B7C7-419C-AFC3-40FE6527D886}" destId="{DDD126AD-E1FB-4EE2-A5BE-F1090BD1E362}" srcOrd="0" destOrd="0" parTransId="{733E7FF1-D7D8-43F4-A039-07513AD808A5}" sibTransId="{C7D3D5CD-21C9-42A9-942F-715F34B3EE59}"/>
    <dgm:cxn modelId="{EE003946-D51C-4F0D-9614-415D6BC72149}" type="presOf" srcId="{DDD126AD-E1FB-4EE2-A5BE-F1090BD1E362}" destId="{5726B1ED-33EC-4012-B0B0-0237BBD755AA}" srcOrd="0" destOrd="0" presId="urn:microsoft.com/office/officeart/2005/8/layout/hProcess7"/>
    <dgm:cxn modelId="{BC9BFD77-0055-4645-A067-9AB8E1624939}" type="presOf" srcId="{F797CCE2-0D26-4EFE-B549-9F83E4208A1D}" destId="{568743DB-04D3-41DD-B23B-34D24F039A56}" srcOrd="0" destOrd="0" presId="urn:microsoft.com/office/officeart/2005/8/layout/hProcess7"/>
    <dgm:cxn modelId="{09185478-4027-4C98-B16A-3D1316246028}" srcId="{F797CCE2-0D26-4EFE-B549-9F83E4208A1D}" destId="{D739E189-9D5D-4CAE-8405-4BDAEF0DC997}" srcOrd="1" destOrd="0" parTransId="{DF925675-1619-4FE3-940A-73989F22DF10}" sibTransId="{B9CDA2FF-0C88-452E-8F8C-BDE1BC2001CA}"/>
    <dgm:cxn modelId="{26CED958-93A5-4FD9-BC6A-3DB0D3963A00}" type="presOf" srcId="{8F23A290-1033-4311-805A-C0EBEF7DB9BD}" destId="{092E046B-EE45-4E24-9E0A-45203586ECE5}" srcOrd="0" destOrd="0" presId="urn:microsoft.com/office/officeart/2005/8/layout/hProcess7"/>
    <dgm:cxn modelId="{0D06AE80-FB32-4797-BE69-AD24D54BB27F}" type="presOf" srcId="{CA92F612-B7C7-419C-AFC3-40FE6527D886}" destId="{D85B78B8-C77C-4393-879D-B43B40F5AB60}" srcOrd="0" destOrd="0" presId="urn:microsoft.com/office/officeart/2005/8/layout/hProcess7"/>
    <dgm:cxn modelId="{96484D89-8C62-4266-A9A3-71A4E7EC5B84}" type="presOf" srcId="{D739E189-9D5D-4CAE-8405-4BDAEF0DC997}" destId="{AEE1E58A-F88F-4745-9D44-BC8AE3865390}" srcOrd="0" destOrd="0" presId="urn:microsoft.com/office/officeart/2005/8/layout/hProcess7"/>
    <dgm:cxn modelId="{4C56E28D-1F2F-4630-AE90-E4A133A8997D}" type="presOf" srcId="{CA92F612-B7C7-419C-AFC3-40FE6527D886}" destId="{B98B421B-966B-4BF2-8E56-67233FF78971}" srcOrd="1" destOrd="0" presId="urn:microsoft.com/office/officeart/2005/8/layout/hProcess7"/>
    <dgm:cxn modelId="{E2EFFEA9-0C70-4ED1-8FFF-C4CAFF4D3EF5}" srcId="{F797CCE2-0D26-4EFE-B549-9F83E4208A1D}" destId="{CA92F612-B7C7-419C-AFC3-40FE6527D886}" srcOrd="0" destOrd="0" parTransId="{6A60114B-C930-40DB-8892-1E93C76F313D}" sibTransId="{24D64471-561A-4D6E-9D85-8523D06517CA}"/>
    <dgm:cxn modelId="{D20D90C5-2200-423A-A8E8-4EB769753681}" srcId="{D739E189-9D5D-4CAE-8405-4BDAEF0DC997}" destId="{8F23A290-1033-4311-805A-C0EBEF7DB9BD}" srcOrd="0" destOrd="0" parTransId="{78908AB3-7406-43AD-90C1-AD6D8ADE5F27}" sibTransId="{714507A0-C009-4356-AB38-CDDCF7911BC7}"/>
    <dgm:cxn modelId="{30EA2EF8-271F-42F5-8419-42F7B82F2B39}" type="presOf" srcId="{D739E189-9D5D-4CAE-8405-4BDAEF0DC997}" destId="{328A6F82-B3FC-410C-B8FB-530B57A80321}" srcOrd="1" destOrd="0" presId="urn:microsoft.com/office/officeart/2005/8/layout/hProcess7"/>
    <dgm:cxn modelId="{CCFD4E46-53DD-4B7E-8B43-D8362DC14B67}" type="presParOf" srcId="{568743DB-04D3-41DD-B23B-34D24F039A56}" destId="{E880E9D7-DE02-488D-9212-38832D1372E2}" srcOrd="0" destOrd="0" presId="urn:microsoft.com/office/officeart/2005/8/layout/hProcess7"/>
    <dgm:cxn modelId="{00082C90-EAF5-49ED-8708-049075CC8AAB}" type="presParOf" srcId="{E880E9D7-DE02-488D-9212-38832D1372E2}" destId="{D85B78B8-C77C-4393-879D-B43B40F5AB60}" srcOrd="0" destOrd="0" presId="urn:microsoft.com/office/officeart/2005/8/layout/hProcess7"/>
    <dgm:cxn modelId="{315FA817-30C2-40D0-ABBF-F6CF252FD6BA}" type="presParOf" srcId="{E880E9D7-DE02-488D-9212-38832D1372E2}" destId="{B98B421B-966B-4BF2-8E56-67233FF78971}" srcOrd="1" destOrd="0" presId="urn:microsoft.com/office/officeart/2005/8/layout/hProcess7"/>
    <dgm:cxn modelId="{F295A12F-A1DC-41D9-A402-BE0E91A38361}" type="presParOf" srcId="{E880E9D7-DE02-488D-9212-38832D1372E2}" destId="{5726B1ED-33EC-4012-B0B0-0237BBD755AA}" srcOrd="2" destOrd="0" presId="urn:microsoft.com/office/officeart/2005/8/layout/hProcess7"/>
    <dgm:cxn modelId="{A75032D1-8B3D-4BDA-869B-C9A33229292E}" type="presParOf" srcId="{568743DB-04D3-41DD-B23B-34D24F039A56}" destId="{6E4239D8-B9C3-41BE-BEDD-991216BDDDB2}" srcOrd="1" destOrd="0" presId="urn:microsoft.com/office/officeart/2005/8/layout/hProcess7"/>
    <dgm:cxn modelId="{66AB55D9-D4DA-4418-B77D-823A69A13B1E}" type="presParOf" srcId="{568743DB-04D3-41DD-B23B-34D24F039A56}" destId="{F2BB44E6-190B-4FDF-AA20-BF13A642ACFC}" srcOrd="2" destOrd="0" presId="urn:microsoft.com/office/officeart/2005/8/layout/hProcess7"/>
    <dgm:cxn modelId="{C616C3B3-42DD-490D-A519-7D9677469787}" type="presParOf" srcId="{F2BB44E6-190B-4FDF-AA20-BF13A642ACFC}" destId="{38F2CCB6-86AA-4E06-8D4A-0300C8B6F69A}" srcOrd="0" destOrd="0" presId="urn:microsoft.com/office/officeart/2005/8/layout/hProcess7"/>
    <dgm:cxn modelId="{FBCD7D3B-D632-4190-BC77-39FD57A6F441}" type="presParOf" srcId="{F2BB44E6-190B-4FDF-AA20-BF13A642ACFC}" destId="{ABEFC7F9-1E7C-405C-AE66-3B606CAE83FE}" srcOrd="1" destOrd="0" presId="urn:microsoft.com/office/officeart/2005/8/layout/hProcess7"/>
    <dgm:cxn modelId="{9F191217-A5E2-4171-B716-A632056344B3}" type="presParOf" srcId="{F2BB44E6-190B-4FDF-AA20-BF13A642ACFC}" destId="{D0B99EF2-92F6-465C-B2D9-805417E0708C}" srcOrd="2" destOrd="0" presId="urn:microsoft.com/office/officeart/2005/8/layout/hProcess7"/>
    <dgm:cxn modelId="{C65D2AC3-6E8F-4D23-94E4-1C1EB6BF66D0}" type="presParOf" srcId="{568743DB-04D3-41DD-B23B-34D24F039A56}" destId="{DE26E3D7-ADFC-4613-A904-28B7A49E7632}" srcOrd="3" destOrd="0" presId="urn:microsoft.com/office/officeart/2005/8/layout/hProcess7"/>
    <dgm:cxn modelId="{98496B8F-4581-4848-8142-A96D2CD4E411}" type="presParOf" srcId="{568743DB-04D3-41DD-B23B-34D24F039A56}" destId="{B135D385-63F6-4284-962F-D6B184E22D26}" srcOrd="4" destOrd="0" presId="urn:microsoft.com/office/officeart/2005/8/layout/hProcess7"/>
    <dgm:cxn modelId="{168C1B97-339A-4FDE-B7F7-0BE0E3E34B04}" type="presParOf" srcId="{B135D385-63F6-4284-962F-D6B184E22D26}" destId="{AEE1E58A-F88F-4745-9D44-BC8AE3865390}" srcOrd="0" destOrd="0" presId="urn:microsoft.com/office/officeart/2005/8/layout/hProcess7"/>
    <dgm:cxn modelId="{3B7B9378-971E-4296-B889-EE959F2E6EE8}" type="presParOf" srcId="{B135D385-63F6-4284-962F-D6B184E22D26}" destId="{328A6F82-B3FC-410C-B8FB-530B57A80321}" srcOrd="1" destOrd="0" presId="urn:microsoft.com/office/officeart/2005/8/layout/hProcess7"/>
    <dgm:cxn modelId="{95326DB1-4E33-4F57-B2E1-658228A008B0}" type="presParOf" srcId="{B135D385-63F6-4284-962F-D6B184E22D26}" destId="{092E046B-EE45-4E24-9E0A-45203586ECE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97CCE2-0D26-4EFE-B549-9F83E4208A1D}" type="doc">
      <dgm:prSet loTypeId="urn:microsoft.com/office/officeart/2005/8/layout/hProcess7" loCatId="list" qsTypeId="urn:microsoft.com/office/officeart/2005/8/quickstyle/simple1" qsCatId="simple" csTypeId="urn:microsoft.com/office/officeart/2005/8/colors/accent1_4" csCatId="accent1" phldr="1"/>
      <dgm:spPr/>
      <dgm:t>
        <a:bodyPr/>
        <a:lstStyle/>
        <a:p>
          <a:endParaRPr lang="es-ES"/>
        </a:p>
      </dgm:t>
    </dgm:pt>
    <dgm:pt modelId="{CA92F612-B7C7-419C-AFC3-40FE6527D886}">
      <dgm:prSet phldrT="[Texto]"/>
      <dgm:spPr/>
      <dgm:t>
        <a:bodyPr/>
        <a:lstStyle/>
        <a:p>
          <a:endParaRPr lang="es-ES" dirty="0"/>
        </a:p>
      </dgm:t>
    </dgm:pt>
    <dgm:pt modelId="{6A60114B-C930-40DB-8892-1E93C76F313D}" type="parTrans" cxnId="{E2EFFEA9-0C70-4ED1-8FFF-C4CAFF4D3EF5}">
      <dgm:prSet/>
      <dgm:spPr/>
      <dgm:t>
        <a:bodyPr/>
        <a:lstStyle/>
        <a:p>
          <a:endParaRPr lang="es-ES"/>
        </a:p>
      </dgm:t>
    </dgm:pt>
    <dgm:pt modelId="{24D64471-561A-4D6E-9D85-8523D06517CA}" type="sibTrans" cxnId="{E2EFFEA9-0C70-4ED1-8FFF-C4CAFF4D3EF5}">
      <dgm:prSet/>
      <dgm:spPr/>
      <dgm:t>
        <a:bodyPr/>
        <a:lstStyle/>
        <a:p>
          <a:endParaRPr lang="es-ES"/>
        </a:p>
      </dgm:t>
    </dgm:pt>
    <dgm:pt modelId="{DDD126AD-E1FB-4EE2-A5BE-F1090BD1E362}">
      <dgm:prSet phldrT="[Texto]"/>
      <dgm:spPr/>
      <dgm:t>
        <a:bodyPr/>
        <a:lstStyle/>
        <a:p>
          <a:r>
            <a:rPr lang="es-ES" dirty="0"/>
            <a:t>Transferencia</a:t>
          </a:r>
        </a:p>
        <a:p>
          <a:r>
            <a:rPr lang="es-ES" dirty="0"/>
            <a:t>Venta</a:t>
          </a:r>
        </a:p>
        <a:p>
          <a:r>
            <a:rPr lang="es-ES" dirty="0"/>
            <a:t>Licenciamiento</a:t>
          </a:r>
        </a:p>
      </dgm:t>
    </dgm:pt>
    <dgm:pt modelId="{733E7FF1-D7D8-43F4-A039-07513AD808A5}" type="parTrans" cxnId="{D3E4B045-7F9E-4A17-8EC6-6E297A02CCDE}">
      <dgm:prSet/>
      <dgm:spPr/>
      <dgm:t>
        <a:bodyPr/>
        <a:lstStyle/>
        <a:p>
          <a:endParaRPr lang="es-ES"/>
        </a:p>
      </dgm:t>
    </dgm:pt>
    <dgm:pt modelId="{C7D3D5CD-21C9-42A9-942F-715F34B3EE59}" type="sibTrans" cxnId="{D3E4B045-7F9E-4A17-8EC6-6E297A02CCDE}">
      <dgm:prSet/>
      <dgm:spPr/>
      <dgm:t>
        <a:bodyPr/>
        <a:lstStyle/>
        <a:p>
          <a:endParaRPr lang="es-ES"/>
        </a:p>
      </dgm:t>
    </dgm:pt>
    <dgm:pt modelId="{568743DB-04D3-41DD-B23B-34D24F039A56}" type="pres">
      <dgm:prSet presAssocID="{F797CCE2-0D26-4EFE-B549-9F83E4208A1D}" presName="Name0" presStyleCnt="0">
        <dgm:presLayoutVars>
          <dgm:dir/>
          <dgm:animLvl val="lvl"/>
          <dgm:resizeHandles val="exact"/>
        </dgm:presLayoutVars>
      </dgm:prSet>
      <dgm:spPr/>
    </dgm:pt>
    <dgm:pt modelId="{E880E9D7-DE02-488D-9212-38832D1372E2}" type="pres">
      <dgm:prSet presAssocID="{CA92F612-B7C7-419C-AFC3-40FE6527D886}" presName="compositeNode" presStyleCnt="0">
        <dgm:presLayoutVars>
          <dgm:bulletEnabled val="1"/>
        </dgm:presLayoutVars>
      </dgm:prSet>
      <dgm:spPr/>
    </dgm:pt>
    <dgm:pt modelId="{D85B78B8-C77C-4393-879D-B43B40F5AB60}" type="pres">
      <dgm:prSet presAssocID="{CA92F612-B7C7-419C-AFC3-40FE6527D886}" presName="bgRect" presStyleLbl="node1" presStyleIdx="0" presStyleCnt="1" custLinFactNeighborY="-8142"/>
      <dgm:spPr/>
    </dgm:pt>
    <dgm:pt modelId="{B98B421B-966B-4BF2-8E56-67233FF78971}" type="pres">
      <dgm:prSet presAssocID="{CA92F612-B7C7-419C-AFC3-40FE6527D886}" presName="parentNode" presStyleLbl="node1" presStyleIdx="0" presStyleCnt="1">
        <dgm:presLayoutVars>
          <dgm:chMax val="0"/>
          <dgm:bulletEnabled val="1"/>
        </dgm:presLayoutVars>
      </dgm:prSet>
      <dgm:spPr/>
    </dgm:pt>
    <dgm:pt modelId="{5726B1ED-33EC-4012-B0B0-0237BBD755AA}" type="pres">
      <dgm:prSet presAssocID="{CA92F612-B7C7-419C-AFC3-40FE6527D886}" presName="childNode" presStyleLbl="node1" presStyleIdx="0" presStyleCnt="1">
        <dgm:presLayoutVars>
          <dgm:bulletEnabled val="1"/>
        </dgm:presLayoutVars>
      </dgm:prSet>
      <dgm:spPr/>
    </dgm:pt>
  </dgm:ptLst>
  <dgm:cxnLst>
    <dgm:cxn modelId="{D3E4B045-7F9E-4A17-8EC6-6E297A02CCDE}" srcId="{CA92F612-B7C7-419C-AFC3-40FE6527D886}" destId="{DDD126AD-E1FB-4EE2-A5BE-F1090BD1E362}" srcOrd="0" destOrd="0" parTransId="{733E7FF1-D7D8-43F4-A039-07513AD808A5}" sibTransId="{C7D3D5CD-21C9-42A9-942F-715F34B3EE59}"/>
    <dgm:cxn modelId="{EE003946-D51C-4F0D-9614-415D6BC72149}" type="presOf" srcId="{DDD126AD-E1FB-4EE2-A5BE-F1090BD1E362}" destId="{5726B1ED-33EC-4012-B0B0-0237BBD755AA}" srcOrd="0" destOrd="0" presId="urn:microsoft.com/office/officeart/2005/8/layout/hProcess7"/>
    <dgm:cxn modelId="{BC9BFD77-0055-4645-A067-9AB8E1624939}" type="presOf" srcId="{F797CCE2-0D26-4EFE-B549-9F83E4208A1D}" destId="{568743DB-04D3-41DD-B23B-34D24F039A56}" srcOrd="0" destOrd="0" presId="urn:microsoft.com/office/officeart/2005/8/layout/hProcess7"/>
    <dgm:cxn modelId="{0D06AE80-FB32-4797-BE69-AD24D54BB27F}" type="presOf" srcId="{CA92F612-B7C7-419C-AFC3-40FE6527D886}" destId="{D85B78B8-C77C-4393-879D-B43B40F5AB60}" srcOrd="0" destOrd="0" presId="urn:microsoft.com/office/officeart/2005/8/layout/hProcess7"/>
    <dgm:cxn modelId="{4C56E28D-1F2F-4630-AE90-E4A133A8997D}" type="presOf" srcId="{CA92F612-B7C7-419C-AFC3-40FE6527D886}" destId="{B98B421B-966B-4BF2-8E56-67233FF78971}" srcOrd="1" destOrd="0" presId="urn:microsoft.com/office/officeart/2005/8/layout/hProcess7"/>
    <dgm:cxn modelId="{E2EFFEA9-0C70-4ED1-8FFF-C4CAFF4D3EF5}" srcId="{F797CCE2-0D26-4EFE-B549-9F83E4208A1D}" destId="{CA92F612-B7C7-419C-AFC3-40FE6527D886}" srcOrd="0" destOrd="0" parTransId="{6A60114B-C930-40DB-8892-1E93C76F313D}" sibTransId="{24D64471-561A-4D6E-9D85-8523D06517CA}"/>
    <dgm:cxn modelId="{CCFD4E46-53DD-4B7E-8B43-D8362DC14B67}" type="presParOf" srcId="{568743DB-04D3-41DD-B23B-34D24F039A56}" destId="{E880E9D7-DE02-488D-9212-38832D1372E2}" srcOrd="0" destOrd="0" presId="urn:microsoft.com/office/officeart/2005/8/layout/hProcess7"/>
    <dgm:cxn modelId="{00082C90-EAF5-49ED-8708-049075CC8AAB}" type="presParOf" srcId="{E880E9D7-DE02-488D-9212-38832D1372E2}" destId="{D85B78B8-C77C-4393-879D-B43B40F5AB60}" srcOrd="0" destOrd="0" presId="urn:microsoft.com/office/officeart/2005/8/layout/hProcess7"/>
    <dgm:cxn modelId="{315FA817-30C2-40D0-ABBF-F6CF252FD6BA}" type="presParOf" srcId="{E880E9D7-DE02-488D-9212-38832D1372E2}" destId="{B98B421B-966B-4BF2-8E56-67233FF78971}" srcOrd="1" destOrd="0" presId="urn:microsoft.com/office/officeart/2005/8/layout/hProcess7"/>
    <dgm:cxn modelId="{F295A12F-A1DC-41D9-A402-BE0E91A38361}" type="presParOf" srcId="{E880E9D7-DE02-488D-9212-38832D1372E2}" destId="{5726B1ED-33EC-4012-B0B0-0237BBD755AA}"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9EDDC5-574D-4E61-9C37-45FCC4F33BC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C"/>
        </a:p>
      </dgm:t>
    </dgm:pt>
    <dgm:pt modelId="{FA381546-AEB6-4E8A-8482-3A34B78A0C0C}">
      <dgm:prSet phldrT="[Texto]"/>
      <dgm:spPr/>
      <dgm:t>
        <a:bodyPr/>
        <a:lstStyle/>
        <a:p>
          <a:r>
            <a:rPr lang="es-EC" dirty="0"/>
            <a:t>SPRINT</a:t>
          </a:r>
        </a:p>
      </dgm:t>
    </dgm:pt>
    <dgm:pt modelId="{EC01E4B4-FF8C-4304-A648-E962C2F13F73}" type="parTrans" cxnId="{E22C6673-B9DD-4133-A302-4098CAB2E41D}">
      <dgm:prSet/>
      <dgm:spPr/>
      <dgm:t>
        <a:bodyPr/>
        <a:lstStyle/>
        <a:p>
          <a:endParaRPr lang="es-EC"/>
        </a:p>
      </dgm:t>
    </dgm:pt>
    <dgm:pt modelId="{37BE3FD9-70E7-4D34-A169-B04C7C1CEE1D}" type="sibTrans" cxnId="{E22C6673-B9DD-4133-A302-4098CAB2E41D}">
      <dgm:prSet/>
      <dgm:spPr/>
      <dgm:t>
        <a:bodyPr/>
        <a:lstStyle/>
        <a:p>
          <a:endParaRPr lang="es-EC"/>
        </a:p>
      </dgm:t>
    </dgm:pt>
    <dgm:pt modelId="{CD7C7B53-8788-4D3B-BC16-0D69D98411DB}">
      <dgm:prSet phldrT="[Texto]"/>
      <dgm:spPr/>
      <dgm:t>
        <a:bodyPr/>
        <a:lstStyle/>
        <a:p>
          <a:r>
            <a:rPr lang="es-EC" dirty="0"/>
            <a:t>Gestión del Conocimiento </a:t>
          </a:r>
        </a:p>
      </dgm:t>
    </dgm:pt>
    <dgm:pt modelId="{0C33E5E6-F5EE-43D1-98F1-7F3F74CEB7DA}" type="parTrans" cxnId="{EADBCBD8-4231-4A0A-B51B-3624AC5E4642}">
      <dgm:prSet/>
      <dgm:spPr/>
      <dgm:t>
        <a:bodyPr/>
        <a:lstStyle/>
        <a:p>
          <a:endParaRPr lang="es-EC"/>
        </a:p>
      </dgm:t>
    </dgm:pt>
    <dgm:pt modelId="{56498E2F-DB36-4213-B20E-ED0233B48CA9}" type="sibTrans" cxnId="{EADBCBD8-4231-4A0A-B51B-3624AC5E4642}">
      <dgm:prSet/>
      <dgm:spPr/>
      <dgm:t>
        <a:bodyPr/>
        <a:lstStyle/>
        <a:p>
          <a:endParaRPr lang="es-EC"/>
        </a:p>
      </dgm:t>
    </dgm:pt>
    <dgm:pt modelId="{FF55B593-CE8C-4425-B955-ECBA39EE6BB3}">
      <dgm:prSet phldrT="[Texto]"/>
      <dgm:spPr/>
      <dgm:t>
        <a:bodyPr/>
        <a:lstStyle/>
        <a:p>
          <a:r>
            <a:rPr lang="es-EC" dirty="0"/>
            <a:t>Proceso de Madurez Tecnológica</a:t>
          </a:r>
        </a:p>
      </dgm:t>
    </dgm:pt>
    <dgm:pt modelId="{889E45A0-3E91-42EA-AE36-BE36C4149936}" type="parTrans" cxnId="{7249102D-CD46-4673-B506-190500A9511B}">
      <dgm:prSet/>
      <dgm:spPr/>
      <dgm:t>
        <a:bodyPr/>
        <a:lstStyle/>
        <a:p>
          <a:endParaRPr lang="es-EC"/>
        </a:p>
      </dgm:t>
    </dgm:pt>
    <dgm:pt modelId="{EA302783-107E-47CF-A06B-A0D5387A1CEE}" type="sibTrans" cxnId="{7249102D-CD46-4673-B506-190500A9511B}">
      <dgm:prSet/>
      <dgm:spPr/>
      <dgm:t>
        <a:bodyPr/>
        <a:lstStyle/>
        <a:p>
          <a:endParaRPr lang="es-EC"/>
        </a:p>
      </dgm:t>
    </dgm:pt>
    <dgm:pt modelId="{C0C5C778-3210-42F0-AC18-DE05BCC5B541}">
      <dgm:prSet/>
      <dgm:spPr/>
      <dgm:t>
        <a:bodyPr/>
        <a:lstStyle/>
        <a:p>
          <a:endParaRPr lang="es-EC"/>
        </a:p>
      </dgm:t>
    </dgm:pt>
    <dgm:pt modelId="{26756A80-8913-489C-BE21-F2D14BA329D0}" type="parTrans" cxnId="{40C8AD27-3810-44FA-B39B-8892585676CD}">
      <dgm:prSet/>
      <dgm:spPr/>
      <dgm:t>
        <a:bodyPr/>
        <a:lstStyle/>
        <a:p>
          <a:endParaRPr lang="es-EC"/>
        </a:p>
      </dgm:t>
    </dgm:pt>
    <dgm:pt modelId="{2F541A7D-86DA-4EB5-8FB7-68CBAB2C8B39}" type="sibTrans" cxnId="{40C8AD27-3810-44FA-B39B-8892585676CD}">
      <dgm:prSet/>
      <dgm:spPr/>
      <dgm:t>
        <a:bodyPr/>
        <a:lstStyle/>
        <a:p>
          <a:endParaRPr lang="es-EC"/>
        </a:p>
      </dgm:t>
    </dgm:pt>
    <dgm:pt modelId="{7196240E-A663-4192-831D-DD242D74A41E}" type="pres">
      <dgm:prSet presAssocID="{4B9EDDC5-574D-4E61-9C37-45FCC4F33BCC}" presName="Name0" presStyleCnt="0">
        <dgm:presLayoutVars>
          <dgm:chMax val="1"/>
          <dgm:chPref val="1"/>
          <dgm:dir/>
          <dgm:animOne val="branch"/>
          <dgm:animLvl val="lvl"/>
        </dgm:presLayoutVars>
      </dgm:prSet>
      <dgm:spPr/>
    </dgm:pt>
    <dgm:pt modelId="{2BC525BE-CC40-4209-A6FE-84377F32BC52}" type="pres">
      <dgm:prSet presAssocID="{FA381546-AEB6-4E8A-8482-3A34B78A0C0C}" presName="singleCycle" presStyleCnt="0"/>
      <dgm:spPr/>
    </dgm:pt>
    <dgm:pt modelId="{1EC5C330-E90D-4903-8502-824439347AE5}" type="pres">
      <dgm:prSet presAssocID="{FA381546-AEB6-4E8A-8482-3A34B78A0C0C}" presName="singleCenter" presStyleLbl="node1" presStyleIdx="0" presStyleCnt="3" custScaleX="239968" custLinFactNeighborX="2102" custLinFactNeighborY="30939">
        <dgm:presLayoutVars>
          <dgm:chMax val="7"/>
          <dgm:chPref val="7"/>
        </dgm:presLayoutVars>
      </dgm:prSet>
      <dgm:spPr/>
    </dgm:pt>
    <dgm:pt modelId="{44B1AC51-8F3A-4C8D-8A94-DA3CC857C8E8}" type="pres">
      <dgm:prSet presAssocID="{0C33E5E6-F5EE-43D1-98F1-7F3F74CEB7DA}" presName="Name56" presStyleLbl="parChTrans1D2" presStyleIdx="0" presStyleCnt="2"/>
      <dgm:spPr/>
    </dgm:pt>
    <dgm:pt modelId="{0204E16D-586A-4B4D-9E8D-F16A5FCBC197}" type="pres">
      <dgm:prSet presAssocID="{CD7C7B53-8788-4D3B-BC16-0D69D98411DB}" presName="text0" presStyleLbl="node1" presStyleIdx="1" presStyleCnt="3" custScaleX="349321" custScaleY="142525" custRadScaleRad="244994" custRadScaleInc="76717">
        <dgm:presLayoutVars>
          <dgm:bulletEnabled val="1"/>
        </dgm:presLayoutVars>
      </dgm:prSet>
      <dgm:spPr/>
    </dgm:pt>
    <dgm:pt modelId="{9C5B9047-8EC9-4EA9-AD1F-29D6CFC6147C}" type="pres">
      <dgm:prSet presAssocID="{889E45A0-3E91-42EA-AE36-BE36C4149936}" presName="Name56" presStyleLbl="parChTrans1D2" presStyleIdx="1" presStyleCnt="2"/>
      <dgm:spPr/>
    </dgm:pt>
    <dgm:pt modelId="{F44AEC55-320B-4FF8-B9B1-8CD8B5FA5E02}" type="pres">
      <dgm:prSet presAssocID="{FF55B593-CE8C-4425-B955-ECBA39EE6BB3}" presName="text0" presStyleLbl="node1" presStyleIdx="2" presStyleCnt="3" custScaleX="347658" custScaleY="142247" custRadScaleRad="228577" custRadScaleInc="123861">
        <dgm:presLayoutVars>
          <dgm:bulletEnabled val="1"/>
        </dgm:presLayoutVars>
      </dgm:prSet>
      <dgm:spPr/>
    </dgm:pt>
  </dgm:ptLst>
  <dgm:cxnLst>
    <dgm:cxn modelId="{05BEFA00-ED07-49BE-BFF4-EA0BD7FB3269}" type="presOf" srcId="{4B9EDDC5-574D-4E61-9C37-45FCC4F33BCC}" destId="{7196240E-A663-4192-831D-DD242D74A41E}" srcOrd="0" destOrd="0" presId="urn:microsoft.com/office/officeart/2008/layout/RadialCluster"/>
    <dgm:cxn modelId="{40C8AD27-3810-44FA-B39B-8892585676CD}" srcId="{4B9EDDC5-574D-4E61-9C37-45FCC4F33BCC}" destId="{C0C5C778-3210-42F0-AC18-DE05BCC5B541}" srcOrd="1" destOrd="0" parTransId="{26756A80-8913-489C-BE21-F2D14BA329D0}" sibTransId="{2F541A7D-86DA-4EB5-8FB7-68CBAB2C8B39}"/>
    <dgm:cxn modelId="{7249102D-CD46-4673-B506-190500A9511B}" srcId="{FA381546-AEB6-4E8A-8482-3A34B78A0C0C}" destId="{FF55B593-CE8C-4425-B955-ECBA39EE6BB3}" srcOrd="1" destOrd="0" parTransId="{889E45A0-3E91-42EA-AE36-BE36C4149936}" sibTransId="{EA302783-107E-47CF-A06B-A0D5387A1CEE}"/>
    <dgm:cxn modelId="{E0D8BA6C-6D00-4292-AE26-38DC7B313F38}" type="presOf" srcId="{889E45A0-3E91-42EA-AE36-BE36C4149936}" destId="{9C5B9047-8EC9-4EA9-AD1F-29D6CFC6147C}" srcOrd="0" destOrd="0" presId="urn:microsoft.com/office/officeart/2008/layout/RadialCluster"/>
    <dgm:cxn modelId="{E22C6673-B9DD-4133-A302-4098CAB2E41D}" srcId="{4B9EDDC5-574D-4E61-9C37-45FCC4F33BCC}" destId="{FA381546-AEB6-4E8A-8482-3A34B78A0C0C}" srcOrd="0" destOrd="0" parTransId="{EC01E4B4-FF8C-4304-A648-E962C2F13F73}" sibTransId="{37BE3FD9-70E7-4D34-A169-B04C7C1CEE1D}"/>
    <dgm:cxn modelId="{F1D448C8-C1C4-4BD0-B31F-22A0F4A95DFD}" type="presOf" srcId="{0C33E5E6-F5EE-43D1-98F1-7F3F74CEB7DA}" destId="{44B1AC51-8F3A-4C8D-8A94-DA3CC857C8E8}" srcOrd="0" destOrd="0" presId="urn:microsoft.com/office/officeart/2008/layout/RadialCluster"/>
    <dgm:cxn modelId="{EADBCBD8-4231-4A0A-B51B-3624AC5E4642}" srcId="{FA381546-AEB6-4E8A-8482-3A34B78A0C0C}" destId="{CD7C7B53-8788-4D3B-BC16-0D69D98411DB}" srcOrd="0" destOrd="0" parTransId="{0C33E5E6-F5EE-43D1-98F1-7F3F74CEB7DA}" sibTransId="{56498E2F-DB36-4213-B20E-ED0233B48CA9}"/>
    <dgm:cxn modelId="{7F493DEC-E389-4130-93F3-597C85056A6F}" type="presOf" srcId="{CD7C7B53-8788-4D3B-BC16-0D69D98411DB}" destId="{0204E16D-586A-4B4D-9E8D-F16A5FCBC197}" srcOrd="0" destOrd="0" presId="urn:microsoft.com/office/officeart/2008/layout/RadialCluster"/>
    <dgm:cxn modelId="{8A4AC9F1-22DA-4B79-B68A-F5154B746CEF}" type="presOf" srcId="{FF55B593-CE8C-4425-B955-ECBA39EE6BB3}" destId="{F44AEC55-320B-4FF8-B9B1-8CD8B5FA5E02}" srcOrd="0" destOrd="0" presId="urn:microsoft.com/office/officeart/2008/layout/RadialCluster"/>
    <dgm:cxn modelId="{9F9F96FE-3198-4DB8-A914-E97DA96D1BC3}" type="presOf" srcId="{FA381546-AEB6-4E8A-8482-3A34B78A0C0C}" destId="{1EC5C330-E90D-4903-8502-824439347AE5}" srcOrd="0" destOrd="0" presId="urn:microsoft.com/office/officeart/2008/layout/RadialCluster"/>
    <dgm:cxn modelId="{CDFF5F15-397A-4D94-873B-B60F52B82413}" type="presParOf" srcId="{7196240E-A663-4192-831D-DD242D74A41E}" destId="{2BC525BE-CC40-4209-A6FE-84377F32BC52}" srcOrd="0" destOrd="0" presId="urn:microsoft.com/office/officeart/2008/layout/RadialCluster"/>
    <dgm:cxn modelId="{77B9D9EA-2BB2-44AC-B032-2A3B018A945A}" type="presParOf" srcId="{2BC525BE-CC40-4209-A6FE-84377F32BC52}" destId="{1EC5C330-E90D-4903-8502-824439347AE5}" srcOrd="0" destOrd="0" presId="urn:microsoft.com/office/officeart/2008/layout/RadialCluster"/>
    <dgm:cxn modelId="{55530E99-6D24-4D76-821C-D4103988394A}" type="presParOf" srcId="{2BC525BE-CC40-4209-A6FE-84377F32BC52}" destId="{44B1AC51-8F3A-4C8D-8A94-DA3CC857C8E8}" srcOrd="1" destOrd="0" presId="urn:microsoft.com/office/officeart/2008/layout/RadialCluster"/>
    <dgm:cxn modelId="{DD2141F0-D517-4C1B-BFF6-0BD1B1DC1E28}" type="presParOf" srcId="{2BC525BE-CC40-4209-A6FE-84377F32BC52}" destId="{0204E16D-586A-4B4D-9E8D-F16A5FCBC197}" srcOrd="2" destOrd="0" presId="urn:microsoft.com/office/officeart/2008/layout/RadialCluster"/>
    <dgm:cxn modelId="{0C173293-5C65-4D7A-8F6A-C2FB4B04F7C0}" type="presParOf" srcId="{2BC525BE-CC40-4209-A6FE-84377F32BC52}" destId="{9C5B9047-8EC9-4EA9-AD1F-29D6CFC6147C}" srcOrd="3" destOrd="0" presId="urn:microsoft.com/office/officeart/2008/layout/RadialCluster"/>
    <dgm:cxn modelId="{48DE9185-9304-4900-BF2F-92370D90E6FC}" type="presParOf" srcId="{2BC525BE-CC40-4209-A6FE-84377F32BC52}" destId="{F44AEC55-320B-4FF8-B9B1-8CD8B5FA5E02}"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6EC5AE-9C7F-46D5-ADF3-DCF8CCAB396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1FBF2575-BE5E-42C6-84C7-122D49DD3CA6}">
      <dgm:prSet phldrT="[Texto]" custT="1"/>
      <dgm:spPr/>
      <dgm:t>
        <a:bodyPr/>
        <a:lstStyle/>
        <a:p>
          <a:r>
            <a:rPr lang="es-EC" sz="1800" dirty="0"/>
            <a:t>I+D</a:t>
          </a:r>
        </a:p>
      </dgm:t>
    </dgm:pt>
    <dgm:pt modelId="{AA3EEB9D-1E56-434E-99AB-4087CB895068}" type="parTrans" cxnId="{5A94F070-0004-4FBA-8120-6DBA6A9829ED}">
      <dgm:prSet/>
      <dgm:spPr/>
      <dgm:t>
        <a:bodyPr/>
        <a:lstStyle/>
        <a:p>
          <a:endParaRPr lang="es-EC"/>
        </a:p>
      </dgm:t>
    </dgm:pt>
    <dgm:pt modelId="{11837465-093B-42FF-A7CB-049A55225433}" type="sibTrans" cxnId="{5A94F070-0004-4FBA-8120-6DBA6A9829ED}">
      <dgm:prSet/>
      <dgm:spPr/>
      <dgm:t>
        <a:bodyPr/>
        <a:lstStyle/>
        <a:p>
          <a:endParaRPr lang="es-EC"/>
        </a:p>
      </dgm:t>
    </dgm:pt>
    <dgm:pt modelId="{CAA23A53-30B9-4356-BB15-F2D2F810E395}">
      <dgm:prSet phldrT="[Texto]" custT="1"/>
      <dgm:spPr/>
      <dgm:t>
        <a:bodyPr/>
        <a:lstStyle/>
        <a:p>
          <a:r>
            <a:rPr lang="es-EC" sz="1800" dirty="0"/>
            <a:t>Resultados de investigación</a:t>
          </a:r>
        </a:p>
      </dgm:t>
    </dgm:pt>
    <dgm:pt modelId="{89F86177-1572-4C1C-BD85-C97CCCCB9108}" type="parTrans" cxnId="{06C29CBA-027B-45F9-920C-BB928F1EB4A9}">
      <dgm:prSet/>
      <dgm:spPr/>
      <dgm:t>
        <a:bodyPr/>
        <a:lstStyle/>
        <a:p>
          <a:endParaRPr lang="es-EC"/>
        </a:p>
      </dgm:t>
    </dgm:pt>
    <dgm:pt modelId="{7DBE05F1-371B-4537-A533-B1D3638AE76B}" type="sibTrans" cxnId="{06C29CBA-027B-45F9-920C-BB928F1EB4A9}">
      <dgm:prSet/>
      <dgm:spPr/>
      <dgm:t>
        <a:bodyPr/>
        <a:lstStyle/>
        <a:p>
          <a:endParaRPr lang="es-EC"/>
        </a:p>
      </dgm:t>
    </dgm:pt>
    <dgm:pt modelId="{7CAD313C-4F0C-4D6A-87A5-731B34D2E694}">
      <dgm:prSet phldrT="[Texto]" custT="1"/>
      <dgm:spPr/>
      <dgm:t>
        <a:bodyPr/>
        <a:lstStyle/>
        <a:p>
          <a:r>
            <a:rPr lang="es-EC" sz="1800" dirty="0"/>
            <a:t>Evaluación Viabilidad </a:t>
          </a:r>
        </a:p>
      </dgm:t>
    </dgm:pt>
    <dgm:pt modelId="{E310828E-6CD2-4820-AAF7-F5613AE517FD}" type="parTrans" cxnId="{6AB3CCDE-0193-4156-AA71-BB8FBF00A260}">
      <dgm:prSet/>
      <dgm:spPr/>
      <dgm:t>
        <a:bodyPr/>
        <a:lstStyle/>
        <a:p>
          <a:endParaRPr lang="es-EC"/>
        </a:p>
      </dgm:t>
    </dgm:pt>
    <dgm:pt modelId="{37D874A0-D9E0-42B8-B5D2-07A9EE513C03}" type="sibTrans" cxnId="{6AB3CCDE-0193-4156-AA71-BB8FBF00A260}">
      <dgm:prSet/>
      <dgm:spPr/>
      <dgm:t>
        <a:bodyPr/>
        <a:lstStyle/>
        <a:p>
          <a:endParaRPr lang="es-EC"/>
        </a:p>
      </dgm:t>
    </dgm:pt>
    <dgm:pt modelId="{A884360C-A731-4EFD-BED0-9F1433EA4080}">
      <dgm:prSet phldrT="[Texto]" custT="1"/>
      <dgm:spPr/>
      <dgm:t>
        <a:bodyPr/>
        <a:lstStyle/>
        <a:p>
          <a:r>
            <a:rPr lang="es-EC" sz="1400" dirty="0"/>
            <a:t>Análisis técnico para determinar posibilidad de protección</a:t>
          </a:r>
        </a:p>
      </dgm:t>
    </dgm:pt>
    <dgm:pt modelId="{8ADED1F1-1C10-492E-AB15-7C57D56B9E52}" type="parTrans" cxnId="{F15827B3-ABBE-47F6-990B-8EEED38B0E17}">
      <dgm:prSet/>
      <dgm:spPr/>
      <dgm:t>
        <a:bodyPr/>
        <a:lstStyle/>
        <a:p>
          <a:endParaRPr lang="es-EC"/>
        </a:p>
      </dgm:t>
    </dgm:pt>
    <dgm:pt modelId="{0F8E6029-3F8F-4606-883B-4C3524AA58FD}" type="sibTrans" cxnId="{F15827B3-ABBE-47F6-990B-8EEED38B0E17}">
      <dgm:prSet/>
      <dgm:spPr/>
      <dgm:t>
        <a:bodyPr/>
        <a:lstStyle/>
        <a:p>
          <a:endParaRPr lang="es-EC"/>
        </a:p>
      </dgm:t>
    </dgm:pt>
    <dgm:pt modelId="{F94AA005-7AC0-4D47-A4D1-94BE02AC259A}">
      <dgm:prSet phldrT="[Texto]" custT="1"/>
      <dgm:spPr/>
      <dgm:t>
        <a:bodyPr/>
        <a:lstStyle/>
        <a:p>
          <a:r>
            <a:rPr lang="es-EC" sz="1800" dirty="0"/>
            <a:t>Protección Propiedad Intelectual</a:t>
          </a:r>
        </a:p>
      </dgm:t>
    </dgm:pt>
    <dgm:pt modelId="{92BBCEED-53E9-46E4-B40B-A89331E30EA7}" type="parTrans" cxnId="{61ACEAB1-3C9F-4A51-B84D-A1E24A181A44}">
      <dgm:prSet/>
      <dgm:spPr/>
      <dgm:t>
        <a:bodyPr/>
        <a:lstStyle/>
        <a:p>
          <a:endParaRPr lang="es-EC"/>
        </a:p>
      </dgm:t>
    </dgm:pt>
    <dgm:pt modelId="{21FCC141-11B7-452A-B87A-D251758BB9AF}" type="sibTrans" cxnId="{61ACEAB1-3C9F-4A51-B84D-A1E24A181A44}">
      <dgm:prSet/>
      <dgm:spPr/>
      <dgm:t>
        <a:bodyPr/>
        <a:lstStyle/>
        <a:p>
          <a:endParaRPr lang="es-EC"/>
        </a:p>
      </dgm:t>
    </dgm:pt>
    <dgm:pt modelId="{114B1B81-301E-485A-9B66-46506FF5022B}">
      <dgm:prSet phldrT="[Texto]" custT="1"/>
      <dgm:spPr/>
      <dgm:t>
        <a:bodyPr/>
        <a:lstStyle/>
        <a:p>
          <a:r>
            <a:rPr lang="es-EC" sz="1400" dirty="0"/>
            <a:t>Proceso de protección con ante autoridad competente</a:t>
          </a:r>
        </a:p>
      </dgm:t>
    </dgm:pt>
    <dgm:pt modelId="{1F525EFE-97C4-4617-82AB-2CF17F4DA27F}" type="parTrans" cxnId="{B828C616-40C1-430C-AC6B-139749CE6A9C}">
      <dgm:prSet/>
      <dgm:spPr/>
      <dgm:t>
        <a:bodyPr/>
        <a:lstStyle/>
        <a:p>
          <a:endParaRPr lang="es-EC"/>
        </a:p>
      </dgm:t>
    </dgm:pt>
    <dgm:pt modelId="{B34CFB9C-5403-409F-ACD7-1A7D3E276BF7}" type="sibTrans" cxnId="{B828C616-40C1-430C-AC6B-139749CE6A9C}">
      <dgm:prSet/>
      <dgm:spPr/>
      <dgm:t>
        <a:bodyPr/>
        <a:lstStyle/>
        <a:p>
          <a:endParaRPr lang="es-EC"/>
        </a:p>
      </dgm:t>
    </dgm:pt>
    <dgm:pt modelId="{A2A04D01-3FD1-4AB2-881D-E61894EF44B3}">
      <dgm:prSet phldrT="[Texto]" custT="1"/>
      <dgm:spPr/>
      <dgm:t>
        <a:bodyPr/>
        <a:lstStyle/>
        <a:p>
          <a:r>
            <a:rPr lang="es-EC" sz="1800" dirty="0"/>
            <a:t>Transferencia de  Tecnología</a:t>
          </a:r>
        </a:p>
      </dgm:t>
    </dgm:pt>
    <dgm:pt modelId="{13910492-F483-4AD0-97EB-D035BAECFAE1}" type="parTrans" cxnId="{F58E2170-3243-4770-8B43-7134317DBED7}">
      <dgm:prSet/>
      <dgm:spPr/>
      <dgm:t>
        <a:bodyPr/>
        <a:lstStyle/>
        <a:p>
          <a:endParaRPr lang="es-EC"/>
        </a:p>
      </dgm:t>
    </dgm:pt>
    <dgm:pt modelId="{83CAD77E-0AC2-4E4A-AC03-5AEC5E0692E7}" type="sibTrans" cxnId="{F58E2170-3243-4770-8B43-7134317DBED7}">
      <dgm:prSet/>
      <dgm:spPr/>
      <dgm:t>
        <a:bodyPr/>
        <a:lstStyle/>
        <a:p>
          <a:endParaRPr lang="es-EC"/>
        </a:p>
      </dgm:t>
    </dgm:pt>
    <dgm:pt modelId="{ADA57B25-66ED-4202-A5CA-FB252660F9BE}">
      <dgm:prSet phldrT="[Texto]" custT="1"/>
      <dgm:spPr/>
      <dgm:t>
        <a:bodyPr/>
        <a:lstStyle/>
        <a:p>
          <a:r>
            <a:rPr lang="es-EC" sz="1800" dirty="0"/>
            <a:t>Licenciamiento o Venta</a:t>
          </a:r>
        </a:p>
      </dgm:t>
    </dgm:pt>
    <dgm:pt modelId="{7920B554-B8AA-4B7A-8D7D-1EF2CE225E1B}" type="parTrans" cxnId="{A6DA9124-7588-4D25-BF88-521336F912FF}">
      <dgm:prSet/>
      <dgm:spPr/>
      <dgm:t>
        <a:bodyPr/>
        <a:lstStyle/>
        <a:p>
          <a:endParaRPr lang="es-EC"/>
        </a:p>
      </dgm:t>
    </dgm:pt>
    <dgm:pt modelId="{AA112822-9C92-41B1-8548-67ADE2D80523}" type="sibTrans" cxnId="{A6DA9124-7588-4D25-BF88-521336F912FF}">
      <dgm:prSet/>
      <dgm:spPr/>
      <dgm:t>
        <a:bodyPr/>
        <a:lstStyle/>
        <a:p>
          <a:endParaRPr lang="es-EC"/>
        </a:p>
      </dgm:t>
    </dgm:pt>
    <dgm:pt modelId="{B5F2B3AA-D7A4-4E2E-9DA2-F4DB95269A89}">
      <dgm:prSet phldrT="[Texto]" custT="1"/>
      <dgm:spPr/>
      <dgm:t>
        <a:bodyPr/>
        <a:lstStyle/>
        <a:p>
          <a:r>
            <a:rPr lang="es-EC" sz="1800" dirty="0"/>
            <a:t>Investigador</a:t>
          </a:r>
        </a:p>
      </dgm:t>
    </dgm:pt>
    <dgm:pt modelId="{FA2597BF-8B6F-488B-ADF6-EFE118B25F35}" type="parTrans" cxnId="{81E80C71-37A8-40F2-BB74-A147A4DD345F}">
      <dgm:prSet/>
      <dgm:spPr/>
      <dgm:t>
        <a:bodyPr/>
        <a:lstStyle/>
        <a:p>
          <a:endParaRPr lang="es-EC"/>
        </a:p>
      </dgm:t>
    </dgm:pt>
    <dgm:pt modelId="{390CC374-EDA1-4392-B623-E256822508E8}" type="sibTrans" cxnId="{81E80C71-37A8-40F2-BB74-A147A4DD345F}">
      <dgm:prSet/>
      <dgm:spPr/>
      <dgm:t>
        <a:bodyPr/>
        <a:lstStyle/>
        <a:p>
          <a:endParaRPr lang="es-EC"/>
        </a:p>
      </dgm:t>
    </dgm:pt>
    <dgm:pt modelId="{DC152400-305F-4AC4-B91D-2BFDAD85BF70}">
      <dgm:prSet phldrT="[Texto]" custT="1"/>
      <dgm:spPr/>
      <dgm:t>
        <a:bodyPr/>
        <a:lstStyle/>
        <a:p>
          <a:r>
            <a:rPr lang="es-EC" sz="1600" dirty="0"/>
            <a:t>Especialistas PI</a:t>
          </a:r>
        </a:p>
      </dgm:t>
    </dgm:pt>
    <dgm:pt modelId="{61F47DB6-C26E-4600-8C69-A7AEEA0A299E}" type="parTrans" cxnId="{89581FA5-1BEE-493B-91EA-6516F6AABE93}">
      <dgm:prSet/>
      <dgm:spPr/>
      <dgm:t>
        <a:bodyPr/>
        <a:lstStyle/>
        <a:p>
          <a:endParaRPr lang="es-EC"/>
        </a:p>
      </dgm:t>
    </dgm:pt>
    <dgm:pt modelId="{6CC7F783-DF90-4DFE-A81C-11D62CE2401A}" type="sibTrans" cxnId="{89581FA5-1BEE-493B-91EA-6516F6AABE93}">
      <dgm:prSet/>
      <dgm:spPr/>
      <dgm:t>
        <a:bodyPr/>
        <a:lstStyle/>
        <a:p>
          <a:endParaRPr lang="es-EC"/>
        </a:p>
      </dgm:t>
    </dgm:pt>
    <dgm:pt modelId="{7EEAC405-BC15-4B13-A662-E7787A59FB30}">
      <dgm:prSet phldrT="[Texto]" custT="1"/>
      <dgm:spPr/>
      <dgm:t>
        <a:bodyPr/>
        <a:lstStyle/>
        <a:p>
          <a:r>
            <a:rPr lang="es-EC" sz="1600" dirty="0"/>
            <a:t>Investigador / Especialistas PI</a:t>
          </a:r>
        </a:p>
      </dgm:t>
    </dgm:pt>
    <dgm:pt modelId="{6BE6DCF8-B6EB-42D1-A03D-686DF807F016}" type="parTrans" cxnId="{6B32F997-57E2-40E5-9B38-A4D24512DCE8}">
      <dgm:prSet/>
      <dgm:spPr/>
      <dgm:t>
        <a:bodyPr/>
        <a:lstStyle/>
        <a:p>
          <a:endParaRPr lang="es-EC"/>
        </a:p>
      </dgm:t>
    </dgm:pt>
    <dgm:pt modelId="{E1DC88AA-F5A9-4BDE-8ECC-D0DA8ADB17F9}" type="sibTrans" cxnId="{6B32F997-57E2-40E5-9B38-A4D24512DCE8}">
      <dgm:prSet/>
      <dgm:spPr/>
      <dgm:t>
        <a:bodyPr/>
        <a:lstStyle/>
        <a:p>
          <a:endParaRPr lang="es-EC"/>
        </a:p>
      </dgm:t>
    </dgm:pt>
    <dgm:pt modelId="{896705E0-643D-4A92-9B95-C43A36997626}">
      <dgm:prSet phldrT="[Texto]" custT="1"/>
      <dgm:spPr/>
      <dgm:t>
        <a:bodyPr/>
        <a:lstStyle/>
        <a:p>
          <a:r>
            <a:rPr lang="es-EC" sz="1800" dirty="0"/>
            <a:t>Equipo de transferencia</a:t>
          </a:r>
        </a:p>
      </dgm:t>
    </dgm:pt>
    <dgm:pt modelId="{69EEF353-BC61-4543-BF8A-582AD3DFF9EE}" type="parTrans" cxnId="{61025E78-AFE4-4B8F-A6E7-DB04B7F4C15B}">
      <dgm:prSet/>
      <dgm:spPr/>
      <dgm:t>
        <a:bodyPr/>
        <a:lstStyle/>
        <a:p>
          <a:endParaRPr lang="es-EC"/>
        </a:p>
      </dgm:t>
    </dgm:pt>
    <dgm:pt modelId="{43BE439E-A8C8-4D9E-881F-BC139CD1C521}" type="sibTrans" cxnId="{61025E78-AFE4-4B8F-A6E7-DB04B7F4C15B}">
      <dgm:prSet/>
      <dgm:spPr/>
      <dgm:t>
        <a:bodyPr/>
        <a:lstStyle/>
        <a:p>
          <a:endParaRPr lang="es-EC"/>
        </a:p>
      </dgm:t>
    </dgm:pt>
    <dgm:pt modelId="{3DE1A815-6278-48E3-8BE8-4127D2369C8D}">
      <dgm:prSet phldrT="[Texto]" custT="1"/>
      <dgm:spPr/>
      <dgm:t>
        <a:bodyPr/>
        <a:lstStyle/>
        <a:p>
          <a:r>
            <a:rPr lang="es-EC" sz="1800" dirty="0"/>
            <a:t>Levantamiento RI</a:t>
          </a:r>
        </a:p>
      </dgm:t>
    </dgm:pt>
    <dgm:pt modelId="{F9E553A4-DD53-45F3-B1F1-A583DB3ADEC5}" type="parTrans" cxnId="{30DEA8EB-8FA0-40DB-8626-53DE90B94F34}">
      <dgm:prSet/>
      <dgm:spPr/>
      <dgm:t>
        <a:bodyPr/>
        <a:lstStyle/>
        <a:p>
          <a:endParaRPr lang="es-EC"/>
        </a:p>
      </dgm:t>
    </dgm:pt>
    <dgm:pt modelId="{971F953C-2EE4-4A62-83A3-9A4A0D2B087D}" type="sibTrans" cxnId="{30DEA8EB-8FA0-40DB-8626-53DE90B94F34}">
      <dgm:prSet/>
      <dgm:spPr/>
      <dgm:t>
        <a:bodyPr/>
        <a:lstStyle/>
        <a:p>
          <a:endParaRPr lang="es-EC"/>
        </a:p>
      </dgm:t>
    </dgm:pt>
    <dgm:pt modelId="{0B5F0413-0F2D-45B0-B74C-A3E0EEBED160}">
      <dgm:prSet phldrT="[Texto]" custT="1"/>
      <dgm:spPr/>
      <dgm:t>
        <a:bodyPr/>
        <a:lstStyle/>
        <a:p>
          <a:r>
            <a:rPr lang="es-EC" sz="1800" dirty="0"/>
            <a:t>Investigador /Especialista PI</a:t>
          </a:r>
        </a:p>
      </dgm:t>
    </dgm:pt>
    <dgm:pt modelId="{7C99242E-93F0-4A3A-883D-D69FEFC377B1}" type="parTrans" cxnId="{43668FD9-CD6C-40E9-987B-512C5BAA864C}">
      <dgm:prSet/>
      <dgm:spPr/>
      <dgm:t>
        <a:bodyPr/>
        <a:lstStyle/>
        <a:p>
          <a:endParaRPr lang="es-EC"/>
        </a:p>
      </dgm:t>
    </dgm:pt>
    <dgm:pt modelId="{3B6DEE4A-5B0E-44A4-B149-1AE4A19829DC}" type="sibTrans" cxnId="{43668FD9-CD6C-40E9-987B-512C5BAA864C}">
      <dgm:prSet/>
      <dgm:spPr/>
      <dgm:t>
        <a:bodyPr/>
        <a:lstStyle/>
        <a:p>
          <a:endParaRPr lang="es-EC"/>
        </a:p>
      </dgm:t>
    </dgm:pt>
    <dgm:pt modelId="{563E96D5-EFD3-4F5D-92C6-C9BB8628D543}">
      <dgm:prSet phldrT="[Texto]" custT="1"/>
      <dgm:spPr/>
      <dgm:t>
        <a:bodyPr/>
        <a:lstStyle/>
        <a:p>
          <a:r>
            <a:rPr lang="es-EC" sz="1800" dirty="0"/>
            <a:t>¿Cuáles son los RI?</a:t>
          </a:r>
        </a:p>
      </dgm:t>
    </dgm:pt>
    <dgm:pt modelId="{DF766733-5FE2-492F-9489-1D56A0079CB7}" type="parTrans" cxnId="{7BC239D4-80D3-4E3F-B784-4434D19CEA35}">
      <dgm:prSet/>
      <dgm:spPr/>
      <dgm:t>
        <a:bodyPr/>
        <a:lstStyle/>
        <a:p>
          <a:endParaRPr lang="es-EC"/>
        </a:p>
      </dgm:t>
    </dgm:pt>
    <dgm:pt modelId="{C0D4D9E5-11D2-4A95-917C-CACCBF415372}" type="sibTrans" cxnId="{7BC239D4-80D3-4E3F-B784-4434D19CEA35}">
      <dgm:prSet/>
      <dgm:spPr/>
      <dgm:t>
        <a:bodyPr/>
        <a:lstStyle/>
        <a:p>
          <a:endParaRPr lang="es-EC"/>
        </a:p>
      </dgm:t>
    </dgm:pt>
    <dgm:pt modelId="{4A1015CF-EB49-4402-8142-2EFBE265008C}" type="pres">
      <dgm:prSet presAssocID="{BA6EC5AE-9C7F-46D5-ADF3-DCF8CCAB3967}" presName="Name0" presStyleCnt="0">
        <dgm:presLayoutVars>
          <dgm:chPref val="3"/>
          <dgm:dir/>
          <dgm:animLvl val="lvl"/>
          <dgm:resizeHandles/>
        </dgm:presLayoutVars>
      </dgm:prSet>
      <dgm:spPr/>
    </dgm:pt>
    <dgm:pt modelId="{39CABCD6-D205-4DFC-B881-CB0B5FDF2004}" type="pres">
      <dgm:prSet presAssocID="{1FBF2575-BE5E-42C6-84C7-122D49DD3CA6}" presName="horFlow" presStyleCnt="0"/>
      <dgm:spPr/>
    </dgm:pt>
    <dgm:pt modelId="{25B50662-EF1D-4479-8C8A-99E8AAF85F99}" type="pres">
      <dgm:prSet presAssocID="{1FBF2575-BE5E-42C6-84C7-122D49DD3CA6}" presName="bigChev" presStyleLbl="node1" presStyleIdx="0" presStyleCnt="5" custScaleX="74147"/>
      <dgm:spPr/>
    </dgm:pt>
    <dgm:pt modelId="{29B6C52E-F224-4425-B476-377BCF77179E}" type="pres">
      <dgm:prSet presAssocID="{89F86177-1572-4C1C-BD85-C97CCCCB9108}" presName="parTrans" presStyleCnt="0"/>
      <dgm:spPr/>
    </dgm:pt>
    <dgm:pt modelId="{CA440A4C-6805-4743-9DF6-973C514F717D}" type="pres">
      <dgm:prSet presAssocID="{CAA23A53-30B9-4356-BB15-F2D2F810E395}" presName="node" presStyleLbl="alignAccFollowNode1" presStyleIdx="0" presStyleCnt="10" custScaleX="113056">
        <dgm:presLayoutVars>
          <dgm:bulletEnabled val="1"/>
        </dgm:presLayoutVars>
      </dgm:prSet>
      <dgm:spPr/>
    </dgm:pt>
    <dgm:pt modelId="{2DC15062-EA3D-446C-A48C-8A9CB7785FB4}" type="pres">
      <dgm:prSet presAssocID="{7DBE05F1-371B-4537-A533-B1D3638AE76B}" presName="sibTrans" presStyleCnt="0"/>
      <dgm:spPr/>
    </dgm:pt>
    <dgm:pt modelId="{AFD53068-065C-4459-81C2-D4BC43B4975F}" type="pres">
      <dgm:prSet presAssocID="{B5F2B3AA-D7A4-4E2E-9DA2-F4DB95269A89}" presName="node" presStyleLbl="alignAccFollowNode1" presStyleIdx="1" presStyleCnt="10" custScaleX="112310">
        <dgm:presLayoutVars>
          <dgm:bulletEnabled val="1"/>
        </dgm:presLayoutVars>
      </dgm:prSet>
      <dgm:spPr/>
    </dgm:pt>
    <dgm:pt modelId="{1296E4F5-6CC1-4C02-B82D-3C861EB40A58}" type="pres">
      <dgm:prSet presAssocID="{1FBF2575-BE5E-42C6-84C7-122D49DD3CA6}" presName="vSp" presStyleCnt="0"/>
      <dgm:spPr/>
    </dgm:pt>
    <dgm:pt modelId="{726A79B1-D752-488A-A38A-B9577371C6BA}" type="pres">
      <dgm:prSet presAssocID="{3DE1A815-6278-48E3-8BE8-4127D2369C8D}" presName="horFlow" presStyleCnt="0"/>
      <dgm:spPr/>
    </dgm:pt>
    <dgm:pt modelId="{3A4E7C48-9B96-4741-9F0F-FED76E5BE673}" type="pres">
      <dgm:prSet presAssocID="{3DE1A815-6278-48E3-8BE8-4127D2369C8D}" presName="bigChev" presStyleLbl="node1" presStyleIdx="1" presStyleCnt="5" custScaleX="106259"/>
      <dgm:spPr/>
    </dgm:pt>
    <dgm:pt modelId="{8A54CBCA-6EE6-4120-9282-025F74DACBA2}" type="pres">
      <dgm:prSet presAssocID="{DF766733-5FE2-492F-9489-1D56A0079CB7}" presName="parTrans" presStyleCnt="0"/>
      <dgm:spPr/>
    </dgm:pt>
    <dgm:pt modelId="{E31EE263-C6C1-4578-BEDF-9A616BA880BD}" type="pres">
      <dgm:prSet presAssocID="{563E96D5-EFD3-4F5D-92C6-C9BB8628D543}" presName="node" presStyleLbl="alignAccFollowNode1" presStyleIdx="2" presStyleCnt="10" custScaleX="101684" custScaleY="100014">
        <dgm:presLayoutVars>
          <dgm:bulletEnabled val="1"/>
        </dgm:presLayoutVars>
      </dgm:prSet>
      <dgm:spPr/>
    </dgm:pt>
    <dgm:pt modelId="{A9F56143-9940-44AD-9C3D-A575DC9A05EC}" type="pres">
      <dgm:prSet presAssocID="{C0D4D9E5-11D2-4A95-917C-CACCBF415372}" presName="sibTrans" presStyleCnt="0"/>
      <dgm:spPr/>
    </dgm:pt>
    <dgm:pt modelId="{CB9B0A74-BC62-47FA-A03D-78B28190F839}" type="pres">
      <dgm:prSet presAssocID="{0B5F0413-0F2D-45B0-B74C-A3E0EEBED160}" presName="node" presStyleLbl="alignAccFollowNode1" presStyleIdx="3" presStyleCnt="10" custScaleX="125696">
        <dgm:presLayoutVars>
          <dgm:bulletEnabled val="1"/>
        </dgm:presLayoutVars>
      </dgm:prSet>
      <dgm:spPr/>
    </dgm:pt>
    <dgm:pt modelId="{60FFB26B-9477-431E-9B4B-17237AEFCD0F}" type="pres">
      <dgm:prSet presAssocID="{3DE1A815-6278-48E3-8BE8-4127D2369C8D}" presName="vSp" presStyleCnt="0"/>
      <dgm:spPr/>
    </dgm:pt>
    <dgm:pt modelId="{F48FB733-3121-4692-AD00-0C921AA297A6}" type="pres">
      <dgm:prSet presAssocID="{7CAD313C-4F0C-4D6A-87A5-731B34D2E694}" presName="horFlow" presStyleCnt="0"/>
      <dgm:spPr/>
    </dgm:pt>
    <dgm:pt modelId="{1AF45610-178C-4168-AE98-FD5F52E9055A}" type="pres">
      <dgm:prSet presAssocID="{7CAD313C-4F0C-4D6A-87A5-731B34D2E694}" presName="bigChev" presStyleLbl="node1" presStyleIdx="2" presStyleCnt="5" custScaleX="127383"/>
      <dgm:spPr/>
    </dgm:pt>
    <dgm:pt modelId="{C55305E3-7F97-4FAC-A919-31383DA772B9}" type="pres">
      <dgm:prSet presAssocID="{8ADED1F1-1C10-492E-AB15-7C57D56B9E52}" presName="parTrans" presStyleCnt="0"/>
      <dgm:spPr/>
    </dgm:pt>
    <dgm:pt modelId="{5C2B329D-84A4-430D-8319-A0681278AAAD}" type="pres">
      <dgm:prSet presAssocID="{A884360C-A731-4EFD-BED0-9F1433EA4080}" presName="node" presStyleLbl="alignAccFollowNode1" presStyleIdx="4" presStyleCnt="10" custScaleX="151903">
        <dgm:presLayoutVars>
          <dgm:bulletEnabled val="1"/>
        </dgm:presLayoutVars>
      </dgm:prSet>
      <dgm:spPr/>
    </dgm:pt>
    <dgm:pt modelId="{610F1DAD-AE52-4769-B294-1BF44499D43E}" type="pres">
      <dgm:prSet presAssocID="{0F8E6029-3F8F-4606-883B-4C3524AA58FD}" presName="sibTrans" presStyleCnt="0"/>
      <dgm:spPr/>
    </dgm:pt>
    <dgm:pt modelId="{E34E3BBC-54C6-4D90-B661-E93DAC7346B9}" type="pres">
      <dgm:prSet presAssocID="{DC152400-305F-4AC4-B91D-2BFDAD85BF70}" presName="node" presStyleLbl="alignAccFollowNode1" presStyleIdx="5" presStyleCnt="10" custScaleX="109420">
        <dgm:presLayoutVars>
          <dgm:bulletEnabled val="1"/>
        </dgm:presLayoutVars>
      </dgm:prSet>
      <dgm:spPr/>
    </dgm:pt>
    <dgm:pt modelId="{8FD85B3F-1C13-45D1-98CF-FDA4F868B1CC}" type="pres">
      <dgm:prSet presAssocID="{7CAD313C-4F0C-4D6A-87A5-731B34D2E694}" presName="vSp" presStyleCnt="0"/>
      <dgm:spPr/>
    </dgm:pt>
    <dgm:pt modelId="{9E59DF9F-5EE8-45A3-B1C1-FB318A77DD1C}" type="pres">
      <dgm:prSet presAssocID="{F94AA005-7AC0-4D47-A4D1-94BE02AC259A}" presName="horFlow" presStyleCnt="0"/>
      <dgm:spPr/>
    </dgm:pt>
    <dgm:pt modelId="{4F50E8EC-21C7-4639-9A9B-7A01AF24BF58}" type="pres">
      <dgm:prSet presAssocID="{F94AA005-7AC0-4D47-A4D1-94BE02AC259A}" presName="bigChev" presStyleLbl="node1" presStyleIdx="3" presStyleCnt="5" custScaleX="153788"/>
      <dgm:spPr/>
    </dgm:pt>
    <dgm:pt modelId="{F5B64CF5-40B9-486E-BA3C-749D9016250F}" type="pres">
      <dgm:prSet presAssocID="{1F525EFE-97C4-4617-82AB-2CF17F4DA27F}" presName="parTrans" presStyleCnt="0"/>
      <dgm:spPr/>
    </dgm:pt>
    <dgm:pt modelId="{75DEF1BC-2E71-4B31-A7FC-EC1B28B8CAA1}" type="pres">
      <dgm:prSet presAssocID="{114B1B81-301E-485A-9B66-46506FF5022B}" presName="node" presStyleLbl="alignAccFollowNode1" presStyleIdx="6" presStyleCnt="10" custScaleX="156673">
        <dgm:presLayoutVars>
          <dgm:bulletEnabled val="1"/>
        </dgm:presLayoutVars>
      </dgm:prSet>
      <dgm:spPr/>
    </dgm:pt>
    <dgm:pt modelId="{4C28A828-D3A2-45AC-B7AE-25F415CFE084}" type="pres">
      <dgm:prSet presAssocID="{B34CFB9C-5403-409F-ACD7-1A7D3E276BF7}" presName="sibTrans" presStyleCnt="0"/>
      <dgm:spPr/>
    </dgm:pt>
    <dgm:pt modelId="{FCA75C39-B987-47BE-AF79-2B56EC37AD48}" type="pres">
      <dgm:prSet presAssocID="{7EEAC405-BC15-4B13-A662-E7787A59FB30}" presName="node" presStyleLbl="alignAccFollowNode1" presStyleIdx="7" presStyleCnt="10" custScaleX="119171">
        <dgm:presLayoutVars>
          <dgm:bulletEnabled val="1"/>
        </dgm:presLayoutVars>
      </dgm:prSet>
      <dgm:spPr/>
    </dgm:pt>
    <dgm:pt modelId="{421F8B50-F44E-4F9F-A758-53FD212805AB}" type="pres">
      <dgm:prSet presAssocID="{F94AA005-7AC0-4D47-A4D1-94BE02AC259A}" presName="vSp" presStyleCnt="0"/>
      <dgm:spPr/>
    </dgm:pt>
    <dgm:pt modelId="{22837618-899E-45B4-88BE-0581A84DFA64}" type="pres">
      <dgm:prSet presAssocID="{A2A04D01-3FD1-4AB2-881D-E61894EF44B3}" presName="horFlow" presStyleCnt="0"/>
      <dgm:spPr/>
    </dgm:pt>
    <dgm:pt modelId="{61AB4FD0-0EC9-4DA8-9340-350F300B7250}" type="pres">
      <dgm:prSet presAssocID="{A2A04D01-3FD1-4AB2-881D-E61894EF44B3}" presName="bigChev" presStyleLbl="node1" presStyleIdx="4" presStyleCnt="5" custScaleX="181587"/>
      <dgm:spPr/>
    </dgm:pt>
    <dgm:pt modelId="{3EEE8E0C-B6BA-4375-91A9-DBB4A1243168}" type="pres">
      <dgm:prSet presAssocID="{7920B554-B8AA-4B7A-8D7D-1EF2CE225E1B}" presName="parTrans" presStyleCnt="0"/>
      <dgm:spPr/>
    </dgm:pt>
    <dgm:pt modelId="{BB626EE9-4CEF-452D-B7DD-E33A48954CA9}" type="pres">
      <dgm:prSet presAssocID="{ADA57B25-66ED-4202-A5CA-FB252660F9BE}" presName="node" presStyleLbl="alignAccFollowNode1" presStyleIdx="8" presStyleCnt="10" custScaleX="177912">
        <dgm:presLayoutVars>
          <dgm:bulletEnabled val="1"/>
        </dgm:presLayoutVars>
      </dgm:prSet>
      <dgm:spPr/>
    </dgm:pt>
    <dgm:pt modelId="{D3AE5B7D-7E5A-4CCA-8CDD-36E477052125}" type="pres">
      <dgm:prSet presAssocID="{AA112822-9C92-41B1-8548-67ADE2D80523}" presName="sibTrans" presStyleCnt="0"/>
      <dgm:spPr/>
    </dgm:pt>
    <dgm:pt modelId="{1C2F6A94-D9F2-470F-B2F8-9D0547F0251E}" type="pres">
      <dgm:prSet presAssocID="{896705E0-643D-4A92-9B95-C43A36997626}" presName="node" presStyleLbl="alignAccFollowNode1" presStyleIdx="9" presStyleCnt="10" custScaleX="113573">
        <dgm:presLayoutVars>
          <dgm:bulletEnabled val="1"/>
        </dgm:presLayoutVars>
      </dgm:prSet>
      <dgm:spPr/>
    </dgm:pt>
  </dgm:ptLst>
  <dgm:cxnLst>
    <dgm:cxn modelId="{B828C616-40C1-430C-AC6B-139749CE6A9C}" srcId="{F94AA005-7AC0-4D47-A4D1-94BE02AC259A}" destId="{114B1B81-301E-485A-9B66-46506FF5022B}" srcOrd="0" destOrd="0" parTransId="{1F525EFE-97C4-4617-82AB-2CF17F4DA27F}" sibTransId="{B34CFB9C-5403-409F-ACD7-1A7D3E276BF7}"/>
    <dgm:cxn modelId="{A6DA9124-7588-4D25-BF88-521336F912FF}" srcId="{A2A04D01-3FD1-4AB2-881D-E61894EF44B3}" destId="{ADA57B25-66ED-4202-A5CA-FB252660F9BE}" srcOrd="0" destOrd="0" parTransId="{7920B554-B8AA-4B7A-8D7D-1EF2CE225E1B}" sibTransId="{AA112822-9C92-41B1-8548-67ADE2D80523}"/>
    <dgm:cxn modelId="{D58C4E31-5AEC-494A-B416-06C6A6875099}" type="presOf" srcId="{CAA23A53-30B9-4356-BB15-F2D2F810E395}" destId="{CA440A4C-6805-4743-9DF6-973C514F717D}" srcOrd="0" destOrd="0" presId="urn:microsoft.com/office/officeart/2005/8/layout/lProcess3"/>
    <dgm:cxn modelId="{273F403E-A835-4E9D-A2F4-2F5464905CD3}" type="presOf" srcId="{ADA57B25-66ED-4202-A5CA-FB252660F9BE}" destId="{BB626EE9-4CEF-452D-B7DD-E33A48954CA9}" srcOrd="0" destOrd="0" presId="urn:microsoft.com/office/officeart/2005/8/layout/lProcess3"/>
    <dgm:cxn modelId="{8131443F-DBDB-4F85-A508-D57933C8E463}" type="presOf" srcId="{896705E0-643D-4A92-9B95-C43A36997626}" destId="{1C2F6A94-D9F2-470F-B2F8-9D0547F0251E}" srcOrd="0" destOrd="0" presId="urn:microsoft.com/office/officeart/2005/8/layout/lProcess3"/>
    <dgm:cxn modelId="{94955340-316C-47E4-81FC-E1B5A78B93B3}" type="presOf" srcId="{563E96D5-EFD3-4F5D-92C6-C9BB8628D543}" destId="{E31EE263-C6C1-4578-BEDF-9A616BA880BD}" srcOrd="0" destOrd="0" presId="urn:microsoft.com/office/officeart/2005/8/layout/lProcess3"/>
    <dgm:cxn modelId="{073EDB62-7C04-4F36-B68B-040009B0D646}" type="presOf" srcId="{BA6EC5AE-9C7F-46D5-ADF3-DCF8CCAB3967}" destId="{4A1015CF-EB49-4402-8142-2EFBE265008C}" srcOrd="0" destOrd="0" presId="urn:microsoft.com/office/officeart/2005/8/layout/lProcess3"/>
    <dgm:cxn modelId="{CAB05044-4857-41F1-93B3-91EF19912382}" type="presOf" srcId="{0B5F0413-0F2D-45B0-B74C-A3E0EEBED160}" destId="{CB9B0A74-BC62-47FA-A03D-78B28190F839}" srcOrd="0" destOrd="0" presId="urn:microsoft.com/office/officeart/2005/8/layout/lProcess3"/>
    <dgm:cxn modelId="{F58E2170-3243-4770-8B43-7134317DBED7}" srcId="{BA6EC5AE-9C7F-46D5-ADF3-DCF8CCAB3967}" destId="{A2A04D01-3FD1-4AB2-881D-E61894EF44B3}" srcOrd="4" destOrd="0" parTransId="{13910492-F483-4AD0-97EB-D035BAECFAE1}" sibTransId="{83CAD77E-0AC2-4E4A-AC03-5AEC5E0692E7}"/>
    <dgm:cxn modelId="{5A94F070-0004-4FBA-8120-6DBA6A9829ED}" srcId="{BA6EC5AE-9C7F-46D5-ADF3-DCF8CCAB3967}" destId="{1FBF2575-BE5E-42C6-84C7-122D49DD3CA6}" srcOrd="0" destOrd="0" parTransId="{AA3EEB9D-1E56-434E-99AB-4087CB895068}" sibTransId="{11837465-093B-42FF-A7CB-049A55225433}"/>
    <dgm:cxn modelId="{81E80C71-37A8-40F2-BB74-A147A4DD345F}" srcId="{1FBF2575-BE5E-42C6-84C7-122D49DD3CA6}" destId="{B5F2B3AA-D7A4-4E2E-9DA2-F4DB95269A89}" srcOrd="1" destOrd="0" parTransId="{FA2597BF-8B6F-488B-ADF6-EFE118B25F35}" sibTransId="{390CC374-EDA1-4392-B623-E256822508E8}"/>
    <dgm:cxn modelId="{5B630158-C088-412A-BA84-7BF3D2038351}" type="presOf" srcId="{7EEAC405-BC15-4B13-A662-E7787A59FB30}" destId="{FCA75C39-B987-47BE-AF79-2B56EC37AD48}" srcOrd="0" destOrd="0" presId="urn:microsoft.com/office/officeart/2005/8/layout/lProcess3"/>
    <dgm:cxn modelId="{61025E78-AFE4-4B8F-A6E7-DB04B7F4C15B}" srcId="{A2A04D01-3FD1-4AB2-881D-E61894EF44B3}" destId="{896705E0-643D-4A92-9B95-C43A36997626}" srcOrd="1" destOrd="0" parTransId="{69EEF353-BC61-4543-BF8A-582AD3DFF9EE}" sibTransId="{43BE439E-A8C8-4D9E-881F-BC139CD1C521}"/>
    <dgm:cxn modelId="{9733C179-7905-4316-BE7E-27D50A758870}" type="presOf" srcId="{F94AA005-7AC0-4D47-A4D1-94BE02AC259A}" destId="{4F50E8EC-21C7-4639-9A9B-7A01AF24BF58}" srcOrd="0" destOrd="0" presId="urn:microsoft.com/office/officeart/2005/8/layout/lProcess3"/>
    <dgm:cxn modelId="{6B32F997-57E2-40E5-9B38-A4D24512DCE8}" srcId="{F94AA005-7AC0-4D47-A4D1-94BE02AC259A}" destId="{7EEAC405-BC15-4B13-A662-E7787A59FB30}" srcOrd="1" destOrd="0" parTransId="{6BE6DCF8-B6EB-42D1-A03D-686DF807F016}" sibTransId="{E1DC88AA-F5A9-4BDE-8ECC-D0DA8ADB17F9}"/>
    <dgm:cxn modelId="{89581FA5-1BEE-493B-91EA-6516F6AABE93}" srcId="{7CAD313C-4F0C-4D6A-87A5-731B34D2E694}" destId="{DC152400-305F-4AC4-B91D-2BFDAD85BF70}" srcOrd="1" destOrd="0" parTransId="{61F47DB6-C26E-4600-8C69-A7AEEA0A299E}" sibTransId="{6CC7F783-DF90-4DFE-A81C-11D62CE2401A}"/>
    <dgm:cxn modelId="{61ACEAB1-3C9F-4A51-B84D-A1E24A181A44}" srcId="{BA6EC5AE-9C7F-46D5-ADF3-DCF8CCAB3967}" destId="{F94AA005-7AC0-4D47-A4D1-94BE02AC259A}" srcOrd="3" destOrd="0" parTransId="{92BBCEED-53E9-46E4-B40B-A89331E30EA7}" sibTransId="{21FCC141-11B7-452A-B87A-D251758BB9AF}"/>
    <dgm:cxn modelId="{F15827B3-ABBE-47F6-990B-8EEED38B0E17}" srcId="{7CAD313C-4F0C-4D6A-87A5-731B34D2E694}" destId="{A884360C-A731-4EFD-BED0-9F1433EA4080}" srcOrd="0" destOrd="0" parTransId="{8ADED1F1-1C10-492E-AB15-7C57D56B9E52}" sibTransId="{0F8E6029-3F8F-4606-883B-4C3524AA58FD}"/>
    <dgm:cxn modelId="{06C29CBA-027B-45F9-920C-BB928F1EB4A9}" srcId="{1FBF2575-BE5E-42C6-84C7-122D49DD3CA6}" destId="{CAA23A53-30B9-4356-BB15-F2D2F810E395}" srcOrd="0" destOrd="0" parTransId="{89F86177-1572-4C1C-BD85-C97CCCCB9108}" sibTransId="{7DBE05F1-371B-4537-A533-B1D3638AE76B}"/>
    <dgm:cxn modelId="{2B1D7DC9-1CF4-4663-804E-2F10B90CBC90}" type="presOf" srcId="{A2A04D01-3FD1-4AB2-881D-E61894EF44B3}" destId="{61AB4FD0-0EC9-4DA8-9340-350F300B7250}" srcOrd="0" destOrd="0" presId="urn:microsoft.com/office/officeart/2005/8/layout/lProcess3"/>
    <dgm:cxn modelId="{29A780CD-DCC9-48EE-9017-C927243C7E24}" type="presOf" srcId="{B5F2B3AA-D7A4-4E2E-9DA2-F4DB95269A89}" destId="{AFD53068-065C-4459-81C2-D4BC43B4975F}" srcOrd="0" destOrd="0" presId="urn:microsoft.com/office/officeart/2005/8/layout/lProcess3"/>
    <dgm:cxn modelId="{7BC239D4-80D3-4E3F-B784-4434D19CEA35}" srcId="{3DE1A815-6278-48E3-8BE8-4127D2369C8D}" destId="{563E96D5-EFD3-4F5D-92C6-C9BB8628D543}" srcOrd="0" destOrd="0" parTransId="{DF766733-5FE2-492F-9489-1D56A0079CB7}" sibTransId="{C0D4D9E5-11D2-4A95-917C-CACCBF415372}"/>
    <dgm:cxn modelId="{43668FD9-CD6C-40E9-987B-512C5BAA864C}" srcId="{3DE1A815-6278-48E3-8BE8-4127D2369C8D}" destId="{0B5F0413-0F2D-45B0-B74C-A3E0EEBED160}" srcOrd="1" destOrd="0" parTransId="{7C99242E-93F0-4A3A-883D-D69FEFC377B1}" sibTransId="{3B6DEE4A-5B0E-44A4-B149-1AE4A19829DC}"/>
    <dgm:cxn modelId="{6AB3CCDE-0193-4156-AA71-BB8FBF00A260}" srcId="{BA6EC5AE-9C7F-46D5-ADF3-DCF8CCAB3967}" destId="{7CAD313C-4F0C-4D6A-87A5-731B34D2E694}" srcOrd="2" destOrd="0" parTransId="{E310828E-6CD2-4820-AAF7-F5613AE517FD}" sibTransId="{37D874A0-D9E0-42B8-B5D2-07A9EE513C03}"/>
    <dgm:cxn modelId="{60CB02E9-6E1F-4D41-AF3C-349D4DBE36DB}" type="presOf" srcId="{7CAD313C-4F0C-4D6A-87A5-731B34D2E694}" destId="{1AF45610-178C-4168-AE98-FD5F52E9055A}" srcOrd="0" destOrd="0" presId="urn:microsoft.com/office/officeart/2005/8/layout/lProcess3"/>
    <dgm:cxn modelId="{30DEA8EB-8FA0-40DB-8626-53DE90B94F34}" srcId="{BA6EC5AE-9C7F-46D5-ADF3-DCF8CCAB3967}" destId="{3DE1A815-6278-48E3-8BE8-4127D2369C8D}" srcOrd="1" destOrd="0" parTransId="{F9E553A4-DD53-45F3-B1F1-A583DB3ADEC5}" sibTransId="{971F953C-2EE4-4A62-83A3-9A4A0D2B087D}"/>
    <dgm:cxn modelId="{2F93C1ED-9704-476E-96C3-F0DAB8F5CF0B}" type="presOf" srcId="{A884360C-A731-4EFD-BED0-9F1433EA4080}" destId="{5C2B329D-84A4-430D-8319-A0681278AAAD}" srcOrd="0" destOrd="0" presId="urn:microsoft.com/office/officeart/2005/8/layout/lProcess3"/>
    <dgm:cxn modelId="{5523C6F2-0AE6-4A70-B4B4-2ABFAFBD4C7A}" type="presOf" srcId="{114B1B81-301E-485A-9B66-46506FF5022B}" destId="{75DEF1BC-2E71-4B31-A7FC-EC1B28B8CAA1}" srcOrd="0" destOrd="0" presId="urn:microsoft.com/office/officeart/2005/8/layout/lProcess3"/>
    <dgm:cxn modelId="{B28E12F7-5AAF-4D2D-8B33-F6BBBD315A25}" type="presOf" srcId="{DC152400-305F-4AC4-B91D-2BFDAD85BF70}" destId="{E34E3BBC-54C6-4D90-B661-E93DAC7346B9}" srcOrd="0" destOrd="0" presId="urn:microsoft.com/office/officeart/2005/8/layout/lProcess3"/>
    <dgm:cxn modelId="{EFF63DFC-2ABE-4588-B911-2930BF94835D}" type="presOf" srcId="{3DE1A815-6278-48E3-8BE8-4127D2369C8D}" destId="{3A4E7C48-9B96-4741-9F0F-FED76E5BE673}" srcOrd="0" destOrd="0" presId="urn:microsoft.com/office/officeart/2005/8/layout/lProcess3"/>
    <dgm:cxn modelId="{2FEBBDFD-7042-4093-B832-2365C7E8A8CB}" type="presOf" srcId="{1FBF2575-BE5E-42C6-84C7-122D49DD3CA6}" destId="{25B50662-EF1D-4479-8C8A-99E8AAF85F99}" srcOrd="0" destOrd="0" presId="urn:microsoft.com/office/officeart/2005/8/layout/lProcess3"/>
    <dgm:cxn modelId="{96F97EF6-999D-40EE-BA27-BE1ADAED6F29}" type="presParOf" srcId="{4A1015CF-EB49-4402-8142-2EFBE265008C}" destId="{39CABCD6-D205-4DFC-B881-CB0B5FDF2004}" srcOrd="0" destOrd="0" presId="urn:microsoft.com/office/officeart/2005/8/layout/lProcess3"/>
    <dgm:cxn modelId="{CFB8CBEE-4784-490E-AFA9-7EAA37D066B4}" type="presParOf" srcId="{39CABCD6-D205-4DFC-B881-CB0B5FDF2004}" destId="{25B50662-EF1D-4479-8C8A-99E8AAF85F99}" srcOrd="0" destOrd="0" presId="urn:microsoft.com/office/officeart/2005/8/layout/lProcess3"/>
    <dgm:cxn modelId="{E2CC0AF7-726E-4E6E-9C51-CD84D83A2EB3}" type="presParOf" srcId="{39CABCD6-D205-4DFC-B881-CB0B5FDF2004}" destId="{29B6C52E-F224-4425-B476-377BCF77179E}" srcOrd="1" destOrd="0" presId="urn:microsoft.com/office/officeart/2005/8/layout/lProcess3"/>
    <dgm:cxn modelId="{76BFEF0D-3DBC-473C-AF02-C8004C8D81C3}" type="presParOf" srcId="{39CABCD6-D205-4DFC-B881-CB0B5FDF2004}" destId="{CA440A4C-6805-4743-9DF6-973C514F717D}" srcOrd="2" destOrd="0" presId="urn:microsoft.com/office/officeart/2005/8/layout/lProcess3"/>
    <dgm:cxn modelId="{2D58AA62-F142-42D1-AC26-62B93CEF8707}" type="presParOf" srcId="{39CABCD6-D205-4DFC-B881-CB0B5FDF2004}" destId="{2DC15062-EA3D-446C-A48C-8A9CB7785FB4}" srcOrd="3" destOrd="0" presId="urn:microsoft.com/office/officeart/2005/8/layout/lProcess3"/>
    <dgm:cxn modelId="{3B3EABC2-1C00-421F-848D-1D257E53CE47}" type="presParOf" srcId="{39CABCD6-D205-4DFC-B881-CB0B5FDF2004}" destId="{AFD53068-065C-4459-81C2-D4BC43B4975F}" srcOrd="4" destOrd="0" presId="urn:microsoft.com/office/officeart/2005/8/layout/lProcess3"/>
    <dgm:cxn modelId="{99A8302B-990B-4C7B-A928-835B766399BC}" type="presParOf" srcId="{4A1015CF-EB49-4402-8142-2EFBE265008C}" destId="{1296E4F5-6CC1-4C02-B82D-3C861EB40A58}" srcOrd="1" destOrd="0" presId="urn:microsoft.com/office/officeart/2005/8/layout/lProcess3"/>
    <dgm:cxn modelId="{6FEEA8C1-8EA4-4634-9D3B-9743B03EDF7B}" type="presParOf" srcId="{4A1015CF-EB49-4402-8142-2EFBE265008C}" destId="{726A79B1-D752-488A-A38A-B9577371C6BA}" srcOrd="2" destOrd="0" presId="urn:microsoft.com/office/officeart/2005/8/layout/lProcess3"/>
    <dgm:cxn modelId="{ED106148-153F-4703-A0C9-8E5A56C265AA}" type="presParOf" srcId="{726A79B1-D752-488A-A38A-B9577371C6BA}" destId="{3A4E7C48-9B96-4741-9F0F-FED76E5BE673}" srcOrd="0" destOrd="0" presId="urn:microsoft.com/office/officeart/2005/8/layout/lProcess3"/>
    <dgm:cxn modelId="{D2473B1C-958C-47B1-97CB-99774B93C33D}" type="presParOf" srcId="{726A79B1-D752-488A-A38A-B9577371C6BA}" destId="{8A54CBCA-6EE6-4120-9282-025F74DACBA2}" srcOrd="1" destOrd="0" presId="urn:microsoft.com/office/officeart/2005/8/layout/lProcess3"/>
    <dgm:cxn modelId="{0BC92105-0D49-4369-BF9D-7CA7FBE971D5}" type="presParOf" srcId="{726A79B1-D752-488A-A38A-B9577371C6BA}" destId="{E31EE263-C6C1-4578-BEDF-9A616BA880BD}" srcOrd="2" destOrd="0" presId="urn:microsoft.com/office/officeart/2005/8/layout/lProcess3"/>
    <dgm:cxn modelId="{7069DD55-7D95-49BF-9DD3-A1BDBA645DFA}" type="presParOf" srcId="{726A79B1-D752-488A-A38A-B9577371C6BA}" destId="{A9F56143-9940-44AD-9C3D-A575DC9A05EC}" srcOrd="3" destOrd="0" presId="urn:microsoft.com/office/officeart/2005/8/layout/lProcess3"/>
    <dgm:cxn modelId="{A1CCAC3D-FFFE-4ECF-B6A4-83844F78AAA0}" type="presParOf" srcId="{726A79B1-D752-488A-A38A-B9577371C6BA}" destId="{CB9B0A74-BC62-47FA-A03D-78B28190F839}" srcOrd="4" destOrd="0" presId="urn:microsoft.com/office/officeart/2005/8/layout/lProcess3"/>
    <dgm:cxn modelId="{39BDA86D-FA22-463A-8D74-7E5362F5E82D}" type="presParOf" srcId="{4A1015CF-EB49-4402-8142-2EFBE265008C}" destId="{60FFB26B-9477-431E-9B4B-17237AEFCD0F}" srcOrd="3" destOrd="0" presId="urn:microsoft.com/office/officeart/2005/8/layout/lProcess3"/>
    <dgm:cxn modelId="{4D807882-3A0D-4AC3-89E5-CFEAC516B949}" type="presParOf" srcId="{4A1015CF-EB49-4402-8142-2EFBE265008C}" destId="{F48FB733-3121-4692-AD00-0C921AA297A6}" srcOrd="4" destOrd="0" presId="urn:microsoft.com/office/officeart/2005/8/layout/lProcess3"/>
    <dgm:cxn modelId="{12BB3CC6-5793-4631-A963-DF5B9F933CFA}" type="presParOf" srcId="{F48FB733-3121-4692-AD00-0C921AA297A6}" destId="{1AF45610-178C-4168-AE98-FD5F52E9055A}" srcOrd="0" destOrd="0" presId="urn:microsoft.com/office/officeart/2005/8/layout/lProcess3"/>
    <dgm:cxn modelId="{819E00C0-E9DF-4955-9E33-816D022548FE}" type="presParOf" srcId="{F48FB733-3121-4692-AD00-0C921AA297A6}" destId="{C55305E3-7F97-4FAC-A919-31383DA772B9}" srcOrd="1" destOrd="0" presId="urn:microsoft.com/office/officeart/2005/8/layout/lProcess3"/>
    <dgm:cxn modelId="{218BFE3F-88F6-4AB2-A312-F09820C23A2A}" type="presParOf" srcId="{F48FB733-3121-4692-AD00-0C921AA297A6}" destId="{5C2B329D-84A4-430D-8319-A0681278AAAD}" srcOrd="2" destOrd="0" presId="urn:microsoft.com/office/officeart/2005/8/layout/lProcess3"/>
    <dgm:cxn modelId="{1B97EFE7-CC2E-4E88-917B-AB4D28B9B9A3}" type="presParOf" srcId="{F48FB733-3121-4692-AD00-0C921AA297A6}" destId="{610F1DAD-AE52-4769-B294-1BF44499D43E}" srcOrd="3" destOrd="0" presId="urn:microsoft.com/office/officeart/2005/8/layout/lProcess3"/>
    <dgm:cxn modelId="{FD24D868-26D3-44DE-A935-88E40A7B7DD3}" type="presParOf" srcId="{F48FB733-3121-4692-AD00-0C921AA297A6}" destId="{E34E3BBC-54C6-4D90-B661-E93DAC7346B9}" srcOrd="4" destOrd="0" presId="urn:microsoft.com/office/officeart/2005/8/layout/lProcess3"/>
    <dgm:cxn modelId="{EFBF915B-011E-4C07-83F4-E9E15A215980}" type="presParOf" srcId="{4A1015CF-EB49-4402-8142-2EFBE265008C}" destId="{8FD85B3F-1C13-45D1-98CF-FDA4F868B1CC}" srcOrd="5" destOrd="0" presId="urn:microsoft.com/office/officeart/2005/8/layout/lProcess3"/>
    <dgm:cxn modelId="{8FD2D9C4-A571-412B-88F8-8006EEDAC380}" type="presParOf" srcId="{4A1015CF-EB49-4402-8142-2EFBE265008C}" destId="{9E59DF9F-5EE8-45A3-B1C1-FB318A77DD1C}" srcOrd="6" destOrd="0" presId="urn:microsoft.com/office/officeart/2005/8/layout/lProcess3"/>
    <dgm:cxn modelId="{B3034399-E276-4971-BC14-B79C66DDFE92}" type="presParOf" srcId="{9E59DF9F-5EE8-45A3-B1C1-FB318A77DD1C}" destId="{4F50E8EC-21C7-4639-9A9B-7A01AF24BF58}" srcOrd="0" destOrd="0" presId="urn:microsoft.com/office/officeart/2005/8/layout/lProcess3"/>
    <dgm:cxn modelId="{135918B3-BC5D-4939-B7E9-7BD4B4191990}" type="presParOf" srcId="{9E59DF9F-5EE8-45A3-B1C1-FB318A77DD1C}" destId="{F5B64CF5-40B9-486E-BA3C-749D9016250F}" srcOrd="1" destOrd="0" presId="urn:microsoft.com/office/officeart/2005/8/layout/lProcess3"/>
    <dgm:cxn modelId="{09F3FB93-3FDB-4476-9832-C76029B49E54}" type="presParOf" srcId="{9E59DF9F-5EE8-45A3-B1C1-FB318A77DD1C}" destId="{75DEF1BC-2E71-4B31-A7FC-EC1B28B8CAA1}" srcOrd="2" destOrd="0" presId="urn:microsoft.com/office/officeart/2005/8/layout/lProcess3"/>
    <dgm:cxn modelId="{D34D5469-CC07-4BD5-92C9-215F073D31BD}" type="presParOf" srcId="{9E59DF9F-5EE8-45A3-B1C1-FB318A77DD1C}" destId="{4C28A828-D3A2-45AC-B7AE-25F415CFE084}" srcOrd="3" destOrd="0" presId="urn:microsoft.com/office/officeart/2005/8/layout/lProcess3"/>
    <dgm:cxn modelId="{AADD34FB-58F1-430B-B133-7D6B557AE2AE}" type="presParOf" srcId="{9E59DF9F-5EE8-45A3-B1C1-FB318A77DD1C}" destId="{FCA75C39-B987-47BE-AF79-2B56EC37AD48}" srcOrd="4" destOrd="0" presId="urn:microsoft.com/office/officeart/2005/8/layout/lProcess3"/>
    <dgm:cxn modelId="{711B73DA-8BC5-4987-B2C3-F1DBA46E68AD}" type="presParOf" srcId="{4A1015CF-EB49-4402-8142-2EFBE265008C}" destId="{421F8B50-F44E-4F9F-A758-53FD212805AB}" srcOrd="7" destOrd="0" presId="urn:microsoft.com/office/officeart/2005/8/layout/lProcess3"/>
    <dgm:cxn modelId="{DDED7950-D8AD-417F-961F-E299CAD5463D}" type="presParOf" srcId="{4A1015CF-EB49-4402-8142-2EFBE265008C}" destId="{22837618-899E-45B4-88BE-0581A84DFA64}" srcOrd="8" destOrd="0" presId="urn:microsoft.com/office/officeart/2005/8/layout/lProcess3"/>
    <dgm:cxn modelId="{28661789-1EAA-4AE2-A654-E8F8C6373C33}" type="presParOf" srcId="{22837618-899E-45B4-88BE-0581A84DFA64}" destId="{61AB4FD0-0EC9-4DA8-9340-350F300B7250}" srcOrd="0" destOrd="0" presId="urn:microsoft.com/office/officeart/2005/8/layout/lProcess3"/>
    <dgm:cxn modelId="{7206453A-2C9D-4B8F-8F3B-1A77138E7F8D}" type="presParOf" srcId="{22837618-899E-45B4-88BE-0581A84DFA64}" destId="{3EEE8E0C-B6BA-4375-91A9-DBB4A1243168}" srcOrd="1" destOrd="0" presId="urn:microsoft.com/office/officeart/2005/8/layout/lProcess3"/>
    <dgm:cxn modelId="{A8257160-AE27-4849-883A-73FF6DE3474B}" type="presParOf" srcId="{22837618-899E-45B4-88BE-0581A84DFA64}" destId="{BB626EE9-4CEF-452D-B7DD-E33A48954CA9}" srcOrd="2" destOrd="0" presId="urn:microsoft.com/office/officeart/2005/8/layout/lProcess3"/>
    <dgm:cxn modelId="{6BBC3870-87B2-44F4-A9B0-0D8ED8F47B59}" type="presParOf" srcId="{22837618-899E-45B4-88BE-0581A84DFA64}" destId="{D3AE5B7D-7E5A-4CCA-8CDD-36E477052125}" srcOrd="3" destOrd="0" presId="urn:microsoft.com/office/officeart/2005/8/layout/lProcess3"/>
    <dgm:cxn modelId="{72BBC2A0-50E3-46A2-A5BA-CF7660E65E94}" type="presParOf" srcId="{22837618-899E-45B4-88BE-0581A84DFA64}" destId="{1C2F6A94-D9F2-470F-B2F8-9D0547F0251E}"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77273-133A-4B3D-A0DE-99AB7517246B}">
      <dsp:nvSpPr>
        <dsp:cNvPr id="0" name=""/>
        <dsp:cNvSpPr/>
      </dsp:nvSpPr>
      <dsp:spPr>
        <a:xfrm>
          <a:off x="798313" y="1077"/>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LINUX</a:t>
          </a:r>
        </a:p>
      </dsp:txBody>
      <dsp:txXfrm>
        <a:off x="798313" y="1077"/>
        <a:ext cx="2296902" cy="1378141"/>
      </dsp:txXfrm>
    </dsp:sp>
    <dsp:sp modelId="{421ED239-25FD-4F66-9BD9-AFBE65FA7120}">
      <dsp:nvSpPr>
        <dsp:cNvPr id="0" name=""/>
        <dsp:cNvSpPr/>
      </dsp:nvSpPr>
      <dsp:spPr>
        <a:xfrm>
          <a:off x="3324906" y="1077"/>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GOBERNANZA</a:t>
          </a:r>
        </a:p>
      </dsp:txBody>
      <dsp:txXfrm>
        <a:off x="3324906" y="1077"/>
        <a:ext cx="2296902" cy="1378141"/>
      </dsp:txXfrm>
    </dsp:sp>
    <dsp:sp modelId="{F7BA9D40-5073-436C-A3E1-703F68A44DDA}">
      <dsp:nvSpPr>
        <dsp:cNvPr id="0" name=""/>
        <dsp:cNvSpPr/>
      </dsp:nvSpPr>
      <dsp:spPr>
        <a:xfrm>
          <a:off x="5851500" y="1077"/>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IPV6</a:t>
          </a:r>
        </a:p>
      </dsp:txBody>
      <dsp:txXfrm>
        <a:off x="5851500" y="1077"/>
        <a:ext cx="2296902" cy="1378141"/>
      </dsp:txXfrm>
    </dsp:sp>
    <dsp:sp modelId="{3D6AA64A-7089-4428-8E1F-B2CAC1350C4F}">
      <dsp:nvSpPr>
        <dsp:cNvPr id="0" name=""/>
        <dsp:cNvSpPr/>
      </dsp:nvSpPr>
      <dsp:spPr>
        <a:xfrm>
          <a:off x="8378093" y="1077"/>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DESARROLLO WEB Y SEO</a:t>
          </a:r>
        </a:p>
      </dsp:txBody>
      <dsp:txXfrm>
        <a:off x="8378093" y="1077"/>
        <a:ext cx="2296902" cy="1378141"/>
      </dsp:txXfrm>
    </dsp:sp>
    <dsp:sp modelId="{011E6BEB-E66E-4E72-8E1F-3715A23B168A}">
      <dsp:nvSpPr>
        <dsp:cNvPr id="0" name=""/>
        <dsp:cNvSpPr/>
      </dsp:nvSpPr>
      <dsp:spPr>
        <a:xfrm>
          <a:off x="798313" y="1608909"/>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CALIDAD DE SOFTWARE</a:t>
          </a:r>
        </a:p>
      </dsp:txBody>
      <dsp:txXfrm>
        <a:off x="798313" y="1608909"/>
        <a:ext cx="2296902" cy="1378141"/>
      </dsp:txXfrm>
    </dsp:sp>
    <dsp:sp modelId="{80D56FEE-AA6A-43DB-9C4D-16658BC3D78A}">
      <dsp:nvSpPr>
        <dsp:cNvPr id="0" name=""/>
        <dsp:cNvSpPr/>
      </dsp:nvSpPr>
      <dsp:spPr>
        <a:xfrm>
          <a:off x="3324906" y="1608909"/>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CIBERSEGURIDAD</a:t>
          </a:r>
        </a:p>
      </dsp:txBody>
      <dsp:txXfrm>
        <a:off x="3324906" y="1608909"/>
        <a:ext cx="2296902" cy="1378141"/>
      </dsp:txXfrm>
    </dsp:sp>
    <dsp:sp modelId="{55CDC10A-275D-4638-9A16-0BBBABFCD5BF}">
      <dsp:nvSpPr>
        <dsp:cNvPr id="0" name=""/>
        <dsp:cNvSpPr/>
      </dsp:nvSpPr>
      <dsp:spPr>
        <a:xfrm>
          <a:off x="5851500" y="1608909"/>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CISCO</a:t>
          </a:r>
        </a:p>
      </dsp:txBody>
      <dsp:txXfrm>
        <a:off x="5851500" y="1608909"/>
        <a:ext cx="2296902" cy="1378141"/>
      </dsp:txXfrm>
    </dsp:sp>
    <dsp:sp modelId="{48EA6EEC-15B6-4C4B-92E8-1BC10115AB54}">
      <dsp:nvSpPr>
        <dsp:cNvPr id="0" name=""/>
        <dsp:cNvSpPr/>
      </dsp:nvSpPr>
      <dsp:spPr>
        <a:xfrm>
          <a:off x="8378093" y="1608909"/>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FORTINET</a:t>
          </a:r>
        </a:p>
      </dsp:txBody>
      <dsp:txXfrm>
        <a:off x="8378093" y="1608909"/>
        <a:ext cx="2296902" cy="1378141"/>
      </dsp:txXfrm>
    </dsp:sp>
    <dsp:sp modelId="{F01F9872-450C-4322-B4E7-0319F106E1B5}">
      <dsp:nvSpPr>
        <dsp:cNvPr id="0" name=""/>
        <dsp:cNvSpPr/>
      </dsp:nvSpPr>
      <dsp:spPr>
        <a:xfrm>
          <a:off x="798313" y="3216741"/>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INVESTIGACIÓN AVANZADA</a:t>
          </a:r>
        </a:p>
      </dsp:txBody>
      <dsp:txXfrm>
        <a:off x="798313" y="3216741"/>
        <a:ext cx="2296902" cy="1378141"/>
      </dsp:txXfrm>
    </dsp:sp>
    <dsp:sp modelId="{AE20364B-52BE-47B7-B9CB-703797A22267}">
      <dsp:nvSpPr>
        <dsp:cNvPr id="0" name=""/>
        <dsp:cNvSpPr/>
      </dsp:nvSpPr>
      <dsp:spPr>
        <a:xfrm>
          <a:off x="3324906" y="3216741"/>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PROYECTOS EDUCATIVOS</a:t>
          </a:r>
        </a:p>
      </dsp:txBody>
      <dsp:txXfrm>
        <a:off x="3324906" y="3216741"/>
        <a:ext cx="2296902" cy="1378141"/>
      </dsp:txXfrm>
    </dsp:sp>
    <dsp:sp modelId="{2EBC1122-5E0E-4B60-953D-59F3293FB12A}">
      <dsp:nvSpPr>
        <dsp:cNvPr id="0" name=""/>
        <dsp:cNvSpPr/>
      </dsp:nvSpPr>
      <dsp:spPr>
        <a:xfrm>
          <a:off x="5851500" y="3216741"/>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EDUCACIÓN VIRTUAL</a:t>
          </a:r>
        </a:p>
      </dsp:txBody>
      <dsp:txXfrm>
        <a:off x="5851500" y="3216741"/>
        <a:ext cx="2296902" cy="1378141"/>
      </dsp:txXfrm>
    </dsp:sp>
    <dsp:sp modelId="{857E5118-34FF-4D26-BBC6-F26C749F4C0C}">
      <dsp:nvSpPr>
        <dsp:cNvPr id="0" name=""/>
        <dsp:cNvSpPr/>
      </dsp:nvSpPr>
      <dsp:spPr>
        <a:xfrm>
          <a:off x="8378093" y="3216741"/>
          <a:ext cx="2296902" cy="1378141"/>
        </a:xfrm>
        <a:prstGeom prst="rect">
          <a:avLst/>
        </a:prstGeom>
        <a:solidFill>
          <a:srgbClr val="373F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INNOVACIÓN</a:t>
          </a:r>
        </a:p>
      </dsp:txBody>
      <dsp:txXfrm>
        <a:off x="8378093" y="3216741"/>
        <a:ext cx="2296902" cy="13781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41ECD-BCA7-46F0-8628-CF255D760500}">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s-ES" sz="1600" kern="1200" dirty="0"/>
            <a:t>ENTRENAMIENTO BÁSICO</a:t>
          </a:r>
        </a:p>
      </dsp:txBody>
      <dsp:txXfrm rot="16200000">
        <a:off x="-1037070" y="2158725"/>
        <a:ext cx="2604801" cy="529431"/>
      </dsp:txXfrm>
    </dsp:sp>
    <dsp:sp modelId="{94C1553D-0A62-475F-9F54-6462A6536052}">
      <dsp:nvSpPr>
        <dsp:cNvPr id="0" name=""/>
        <dsp:cNvSpPr/>
      </dsp:nvSpPr>
      <dsp:spPr>
        <a:xfrm>
          <a:off x="530046"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s-ES" sz="2000" kern="1200" dirty="0"/>
            <a:t>20 HORAS</a:t>
          </a:r>
        </a:p>
        <a:p>
          <a:pPr marL="0" lvl="0" indent="0" algn="l" defTabSz="889000">
            <a:lnSpc>
              <a:spcPct val="90000"/>
            </a:lnSpc>
            <a:spcBef>
              <a:spcPct val="0"/>
            </a:spcBef>
            <a:spcAft>
              <a:spcPct val="35000"/>
            </a:spcAft>
            <a:buNone/>
          </a:pPr>
          <a:r>
            <a:rPr lang="es-ES" sz="2000" kern="1200" dirty="0"/>
            <a:t>CONCEPTOS BÁSICOS</a:t>
          </a:r>
        </a:p>
        <a:p>
          <a:pPr marL="0" lvl="0" indent="0" algn="l" defTabSz="889000">
            <a:lnSpc>
              <a:spcPct val="90000"/>
            </a:lnSpc>
            <a:spcBef>
              <a:spcPct val="0"/>
            </a:spcBef>
            <a:spcAft>
              <a:spcPct val="35000"/>
            </a:spcAft>
            <a:buNone/>
          </a:pPr>
          <a:r>
            <a:rPr lang="es-ES" sz="2000" kern="1200" dirty="0"/>
            <a:t>DOCENTES, INVESTIGADORES, PERSONAL ADMINISTRATIVO</a:t>
          </a:r>
        </a:p>
      </dsp:txBody>
      <dsp:txXfrm>
        <a:off x="530046" y="1121039"/>
        <a:ext cx="1972131" cy="3176587"/>
      </dsp:txXfrm>
    </dsp:sp>
    <dsp:sp modelId="{46B0FA21-66F8-498D-9013-F02826F1116B}">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s-ES" sz="1600" kern="1200" dirty="0"/>
            <a:t>ENTRENAMIENTO AVANZADO</a:t>
          </a:r>
        </a:p>
      </dsp:txBody>
      <dsp:txXfrm rot="16200000">
        <a:off x="1702736" y="2158725"/>
        <a:ext cx="2604801" cy="529431"/>
      </dsp:txXfrm>
    </dsp:sp>
    <dsp:sp modelId="{FAC418CC-9F75-44BC-9F99-0E7A070F5B4C}">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079BC-0247-4BE6-A7B5-D57157F0A30C}">
      <dsp:nvSpPr>
        <dsp:cNvPr id="0" name=""/>
        <dsp:cNvSpPr/>
      </dsp:nvSpPr>
      <dsp:spPr>
        <a:xfrm>
          <a:off x="3269853"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s-ES" sz="1400" kern="1200" dirty="0"/>
            <a:t>40 HORAS</a:t>
          </a:r>
        </a:p>
        <a:p>
          <a:pPr marL="0" lvl="0" indent="0" algn="l" defTabSz="622300">
            <a:lnSpc>
              <a:spcPct val="90000"/>
            </a:lnSpc>
            <a:spcBef>
              <a:spcPct val="0"/>
            </a:spcBef>
            <a:spcAft>
              <a:spcPct val="35000"/>
            </a:spcAft>
            <a:buNone/>
          </a:pPr>
          <a:r>
            <a:rPr lang="es-ES" sz="1400" kern="1200" dirty="0"/>
            <a:t>CONCEPTOS BÁSICOS</a:t>
          </a:r>
        </a:p>
        <a:p>
          <a:pPr marL="0" lvl="0" indent="0" algn="l" defTabSz="622300">
            <a:lnSpc>
              <a:spcPct val="90000"/>
            </a:lnSpc>
            <a:spcBef>
              <a:spcPct val="0"/>
            </a:spcBef>
            <a:spcAft>
              <a:spcPct val="35000"/>
            </a:spcAft>
            <a:buNone/>
          </a:pPr>
          <a:r>
            <a:rPr lang="es-ES" sz="1400" kern="1200" dirty="0"/>
            <a:t>MATERIA ACORDE A LA RAMA DE INVESTIGACIÓN</a:t>
          </a:r>
        </a:p>
        <a:p>
          <a:pPr marL="0" lvl="0" indent="0" algn="l" defTabSz="622300">
            <a:lnSpc>
              <a:spcPct val="90000"/>
            </a:lnSpc>
            <a:spcBef>
              <a:spcPct val="0"/>
            </a:spcBef>
            <a:spcAft>
              <a:spcPct val="35000"/>
            </a:spcAft>
            <a:buNone/>
          </a:pPr>
          <a:r>
            <a:rPr lang="es-ES" sz="1400" kern="1200" dirty="0"/>
            <a:t>DOCENTES, INVESTIGADORES, PERSONAL ADMINISTRATIVO</a:t>
          </a:r>
        </a:p>
      </dsp:txBody>
      <dsp:txXfrm>
        <a:off x="3269853" y="1121039"/>
        <a:ext cx="1972131" cy="3176587"/>
      </dsp:txXfrm>
    </dsp:sp>
    <dsp:sp modelId="{ED70779C-B7B6-449F-83CE-495FB24C8E18}">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s-ES" sz="1600" kern="1200" dirty="0"/>
            <a:t>ENTRENAMIENTO PERSONALIZADO</a:t>
          </a:r>
        </a:p>
      </dsp:txBody>
      <dsp:txXfrm rot="16200000">
        <a:off x="4442543" y="2158725"/>
        <a:ext cx="2604801" cy="529431"/>
      </dsp:txXfrm>
    </dsp:sp>
    <dsp:sp modelId="{19A2F98D-F4E4-484A-A166-ABF1EAA6066C}">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6E469-6AE9-4E51-BC6B-527647F14F37}">
      <dsp:nvSpPr>
        <dsp:cNvPr id="0" name=""/>
        <dsp:cNvSpPr/>
      </dsp:nvSpPr>
      <dsp:spPr>
        <a:xfrm>
          <a:off x="6009659"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s-ES" sz="1400" kern="1200" dirty="0"/>
            <a:t># ACORDE A NECESIDADES DE UNIVERSIDAD</a:t>
          </a:r>
        </a:p>
        <a:p>
          <a:pPr marL="0" lvl="0" indent="0" algn="l" defTabSz="622300">
            <a:lnSpc>
              <a:spcPct val="90000"/>
            </a:lnSpc>
            <a:spcBef>
              <a:spcPct val="0"/>
            </a:spcBef>
            <a:spcAft>
              <a:spcPct val="35000"/>
            </a:spcAft>
            <a:buNone/>
          </a:pPr>
          <a:r>
            <a:rPr lang="es-ES" sz="1400" kern="1200" dirty="0"/>
            <a:t>CONCEPTOS BÁSICOS</a:t>
          </a:r>
        </a:p>
        <a:p>
          <a:pPr marL="0" lvl="0" indent="0" algn="l" defTabSz="622300">
            <a:lnSpc>
              <a:spcPct val="90000"/>
            </a:lnSpc>
            <a:spcBef>
              <a:spcPct val="0"/>
            </a:spcBef>
            <a:spcAft>
              <a:spcPct val="35000"/>
            </a:spcAft>
            <a:buNone/>
          </a:pPr>
          <a:r>
            <a:rPr lang="es-ES" sz="1400" kern="1200" dirty="0"/>
            <a:t>MATERIA ACORDE A RAMA DE INVESTIGACIÓN</a:t>
          </a:r>
        </a:p>
        <a:p>
          <a:pPr marL="0" lvl="0" indent="0" algn="l" defTabSz="622300">
            <a:lnSpc>
              <a:spcPct val="90000"/>
            </a:lnSpc>
            <a:spcBef>
              <a:spcPct val="0"/>
            </a:spcBef>
            <a:spcAft>
              <a:spcPct val="35000"/>
            </a:spcAft>
            <a:buNone/>
          </a:pPr>
          <a:r>
            <a:rPr lang="es-ES" sz="1400" kern="1200" dirty="0"/>
            <a:t>DOCENTES, INVESTIGADORES, PERSONAL ADMINISTRATIVO</a:t>
          </a:r>
        </a:p>
        <a:p>
          <a:pPr marL="0" lvl="0" indent="0" algn="l" defTabSz="622300">
            <a:lnSpc>
              <a:spcPct val="90000"/>
            </a:lnSpc>
            <a:spcBef>
              <a:spcPct val="0"/>
            </a:spcBef>
            <a:spcAft>
              <a:spcPct val="35000"/>
            </a:spcAft>
            <a:buNone/>
          </a:pPr>
          <a:r>
            <a:rPr lang="es-ES" sz="1400" kern="1200" dirty="0"/>
            <a:t>LEVANTAMIENTO DE RI</a:t>
          </a:r>
        </a:p>
        <a:p>
          <a:pPr marL="0" lvl="0" indent="0" algn="l" defTabSz="622300">
            <a:lnSpc>
              <a:spcPct val="90000"/>
            </a:lnSpc>
            <a:spcBef>
              <a:spcPct val="0"/>
            </a:spcBef>
            <a:spcAft>
              <a:spcPct val="35000"/>
            </a:spcAft>
            <a:buNone/>
          </a:pPr>
          <a:r>
            <a:rPr lang="es-ES" sz="1400" kern="1200" dirty="0"/>
            <a:t>ASESORÍA</a:t>
          </a:r>
        </a:p>
        <a:p>
          <a:pPr marL="0" lvl="0" indent="0" algn="l" defTabSz="622300">
            <a:lnSpc>
              <a:spcPct val="90000"/>
            </a:lnSpc>
            <a:spcBef>
              <a:spcPct val="0"/>
            </a:spcBef>
            <a:spcAft>
              <a:spcPct val="35000"/>
            </a:spcAft>
            <a:buNone/>
          </a:pPr>
          <a:endParaRPr lang="es-ES" sz="1400" kern="1200" dirty="0"/>
        </a:p>
      </dsp:txBody>
      <dsp:txXfrm>
        <a:off x="6009659" y="1121039"/>
        <a:ext cx="1972131" cy="31765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41ECD-BCA7-46F0-8628-CF255D760500}">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s-ES" sz="1900" kern="1200" dirty="0"/>
            <a:t>BRIGADAS DE PI 4 HORAS</a:t>
          </a:r>
        </a:p>
      </dsp:txBody>
      <dsp:txXfrm rot="16200000">
        <a:off x="-1037070" y="2158725"/>
        <a:ext cx="2604801" cy="529431"/>
      </dsp:txXfrm>
    </dsp:sp>
    <dsp:sp modelId="{94C1553D-0A62-475F-9F54-6462A6536052}">
      <dsp:nvSpPr>
        <dsp:cNvPr id="0" name=""/>
        <dsp:cNvSpPr/>
      </dsp:nvSpPr>
      <dsp:spPr>
        <a:xfrm>
          <a:off x="530046"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s-ES" sz="2000" kern="1200" dirty="0"/>
            <a:t>4 HORAS REUNIONES CON INVESTIGADORES</a:t>
          </a:r>
        </a:p>
        <a:p>
          <a:pPr marL="0" lvl="0" indent="0" algn="l" defTabSz="889000">
            <a:lnSpc>
              <a:spcPct val="90000"/>
            </a:lnSpc>
            <a:spcBef>
              <a:spcPct val="0"/>
            </a:spcBef>
            <a:spcAft>
              <a:spcPct val="35000"/>
            </a:spcAft>
            <a:buNone/>
          </a:pPr>
          <a:r>
            <a:rPr lang="es-ES" sz="2000" kern="1200" dirty="0"/>
            <a:t>IDENTIFICAN CON LOS RESULTADOS DE INVESTIGACION</a:t>
          </a:r>
        </a:p>
      </dsp:txBody>
      <dsp:txXfrm>
        <a:off x="530046" y="1121039"/>
        <a:ext cx="1972131" cy="3176587"/>
      </dsp:txXfrm>
    </dsp:sp>
    <dsp:sp modelId="{46B0FA21-66F8-498D-9013-F02826F1116B}">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s-ES" sz="1900" kern="1200" dirty="0"/>
            <a:t>BRIGADAS DE PI 8 HORAS</a:t>
          </a:r>
        </a:p>
      </dsp:txBody>
      <dsp:txXfrm rot="16200000">
        <a:off x="1702736" y="2158725"/>
        <a:ext cx="2604801" cy="529431"/>
      </dsp:txXfrm>
    </dsp:sp>
    <dsp:sp modelId="{FAC418CC-9F75-44BC-9F99-0E7A070F5B4C}">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079BC-0247-4BE6-A7B5-D57157F0A30C}">
      <dsp:nvSpPr>
        <dsp:cNvPr id="0" name=""/>
        <dsp:cNvSpPr/>
      </dsp:nvSpPr>
      <dsp:spPr>
        <a:xfrm>
          <a:off x="3269853"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s-ES" sz="2100" kern="1200" dirty="0"/>
            <a:t>8 HORAS REUNIONES CON INVESTIGADORES</a:t>
          </a:r>
        </a:p>
        <a:p>
          <a:pPr marL="0" lvl="0" indent="0" algn="l" defTabSz="933450">
            <a:lnSpc>
              <a:spcPct val="90000"/>
            </a:lnSpc>
            <a:spcBef>
              <a:spcPct val="0"/>
            </a:spcBef>
            <a:spcAft>
              <a:spcPct val="35000"/>
            </a:spcAft>
            <a:buNone/>
          </a:pPr>
          <a:r>
            <a:rPr lang="es-ES" sz="2100" kern="1200" dirty="0"/>
            <a:t>IDENTIFICAN CON LOS RESULTADOS DE INVESTIGACION</a:t>
          </a:r>
        </a:p>
      </dsp:txBody>
      <dsp:txXfrm>
        <a:off x="3269853" y="1121039"/>
        <a:ext cx="1972131" cy="3176587"/>
      </dsp:txXfrm>
    </dsp:sp>
    <dsp:sp modelId="{ED70779C-B7B6-449F-83CE-495FB24C8E18}">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s-ES" sz="1900" kern="1200" dirty="0"/>
            <a:t>ANALISIS PRELIMINAR</a:t>
          </a:r>
        </a:p>
      </dsp:txBody>
      <dsp:txXfrm rot="16200000">
        <a:off x="4442543" y="2158725"/>
        <a:ext cx="2604801" cy="529431"/>
      </dsp:txXfrm>
    </dsp:sp>
    <dsp:sp modelId="{19A2F98D-F4E4-484A-A166-ABF1EAA6066C}">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6E469-6AE9-4E51-BC6B-527647F14F37}">
      <dsp:nvSpPr>
        <dsp:cNvPr id="0" name=""/>
        <dsp:cNvSpPr/>
      </dsp:nvSpPr>
      <dsp:spPr>
        <a:xfrm>
          <a:off x="6009659" y="1121039"/>
          <a:ext cx="1972131" cy="3176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s-ES" sz="2100" kern="1200" dirty="0"/>
            <a:t>IDENTIFICADOS LOS RI, SE REALIZAN REUNIONES CON ESPECIALISTAS CON EL OBJETIVO DE SUGERIR LA PROTECCIÓN ADECUADA</a:t>
          </a:r>
        </a:p>
        <a:p>
          <a:pPr marL="0" lvl="0" indent="0" algn="l" defTabSz="933450">
            <a:lnSpc>
              <a:spcPct val="90000"/>
            </a:lnSpc>
            <a:spcBef>
              <a:spcPct val="0"/>
            </a:spcBef>
            <a:spcAft>
              <a:spcPct val="35000"/>
            </a:spcAft>
            <a:buNone/>
          </a:pPr>
          <a:endParaRPr lang="es-ES" sz="2100" kern="1200" dirty="0"/>
        </a:p>
      </dsp:txBody>
      <dsp:txXfrm>
        <a:off x="6009659" y="1121039"/>
        <a:ext cx="1972131" cy="3176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88594-B606-461E-9EAD-BE4616D08012}">
      <dsp:nvSpPr>
        <dsp:cNvPr id="0" name=""/>
        <dsp:cNvSpPr/>
      </dsp:nvSpPr>
      <dsp:spPr>
        <a:xfrm>
          <a:off x="1855893" y="316179"/>
          <a:ext cx="4551680" cy="4551680"/>
        </a:xfrm>
        <a:prstGeom prst="pie">
          <a:avLst>
            <a:gd name="adj1" fmla="val 16200000"/>
            <a:gd name="adj2" fmla="val 1980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es-ES" sz="1600" kern="1200" dirty="0"/>
          </a:br>
          <a:r>
            <a:rPr lang="es-ES" sz="1600" kern="1200" dirty="0"/>
            <a:t>Obras literarias</a:t>
          </a:r>
        </a:p>
      </dsp:txBody>
      <dsp:txXfrm>
        <a:off x="4180501" y="803859"/>
        <a:ext cx="1327573" cy="975360"/>
      </dsp:txXfrm>
    </dsp:sp>
    <dsp:sp modelId="{1A194D2F-8FF7-498F-B36E-40BCC777A260}">
      <dsp:nvSpPr>
        <dsp:cNvPr id="0" name=""/>
        <dsp:cNvSpPr/>
      </dsp:nvSpPr>
      <dsp:spPr>
        <a:xfrm>
          <a:off x="1720426" y="550807"/>
          <a:ext cx="4551680" cy="4551680"/>
        </a:xfrm>
        <a:prstGeom prst="pie">
          <a:avLst>
            <a:gd name="adj1" fmla="val 19800000"/>
            <a:gd name="adj2" fmla="val 1800000"/>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Software, obras audiovisuales, bases de datos</a:t>
          </a:r>
        </a:p>
      </dsp:txBody>
      <dsp:txXfrm>
        <a:off x="4836160" y="2366060"/>
        <a:ext cx="1376341" cy="921173"/>
      </dsp:txXfrm>
    </dsp:sp>
    <dsp:sp modelId="{CB9A84DF-3AB9-4C5B-B6DA-8C5CACEE0052}">
      <dsp:nvSpPr>
        <dsp:cNvPr id="0" name=""/>
        <dsp:cNvSpPr/>
      </dsp:nvSpPr>
      <dsp:spPr>
        <a:xfrm>
          <a:off x="1720426" y="550807"/>
          <a:ext cx="4551680" cy="4551680"/>
        </a:xfrm>
        <a:prstGeom prst="pie">
          <a:avLst>
            <a:gd name="adj1" fmla="val 1800000"/>
            <a:gd name="adj2" fmla="val 5400000"/>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Patentes, modelos de utilidad</a:t>
          </a:r>
        </a:p>
      </dsp:txBody>
      <dsp:txXfrm>
        <a:off x="4045034" y="3639447"/>
        <a:ext cx="1327573" cy="975360"/>
      </dsp:txXfrm>
    </dsp:sp>
    <dsp:sp modelId="{24EC4419-3214-4ECB-9D0F-4333D5C4B5B0}">
      <dsp:nvSpPr>
        <dsp:cNvPr id="0" name=""/>
        <dsp:cNvSpPr/>
      </dsp:nvSpPr>
      <dsp:spPr>
        <a:xfrm>
          <a:off x="1720426" y="550807"/>
          <a:ext cx="4551680" cy="4551680"/>
        </a:xfrm>
        <a:prstGeom prst="pie">
          <a:avLst>
            <a:gd name="adj1" fmla="val 5400000"/>
            <a:gd name="adj2" fmla="val 900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Diseños industriales</a:t>
          </a:r>
        </a:p>
      </dsp:txBody>
      <dsp:txXfrm>
        <a:off x="2619925" y="3639447"/>
        <a:ext cx="1327573" cy="975360"/>
      </dsp:txXfrm>
    </dsp:sp>
    <dsp:sp modelId="{EDDEE573-C2CE-4BD9-BFD1-1941A5FA0AA9}">
      <dsp:nvSpPr>
        <dsp:cNvPr id="0" name=""/>
        <dsp:cNvSpPr/>
      </dsp:nvSpPr>
      <dsp:spPr>
        <a:xfrm>
          <a:off x="1720426" y="550807"/>
          <a:ext cx="4551680" cy="4551680"/>
        </a:xfrm>
        <a:prstGeom prst="pie">
          <a:avLst>
            <a:gd name="adj1" fmla="val 9000000"/>
            <a:gd name="adj2" fmla="val 12600000"/>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Signos distintivos</a:t>
          </a:r>
        </a:p>
      </dsp:txBody>
      <dsp:txXfrm>
        <a:off x="1790869" y="2366060"/>
        <a:ext cx="1376341" cy="921173"/>
      </dsp:txXfrm>
    </dsp:sp>
    <dsp:sp modelId="{DFD3E63A-E331-47CB-A909-AD1A657A54C1}">
      <dsp:nvSpPr>
        <dsp:cNvPr id="0" name=""/>
        <dsp:cNvSpPr/>
      </dsp:nvSpPr>
      <dsp:spPr>
        <a:xfrm>
          <a:off x="1720426" y="550807"/>
          <a:ext cx="4551680" cy="4551680"/>
        </a:xfrm>
        <a:prstGeom prst="pie">
          <a:avLst>
            <a:gd name="adj1" fmla="val 12600000"/>
            <a:gd name="adj2" fmla="val 16200000"/>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Obtenciones vegetales</a:t>
          </a:r>
        </a:p>
      </dsp:txBody>
      <dsp:txXfrm>
        <a:off x="2619925" y="1038487"/>
        <a:ext cx="1327573" cy="975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938C6-E17D-4D23-8EC0-BE305D4519DF}">
      <dsp:nvSpPr>
        <dsp:cNvPr id="0" name=""/>
        <dsp:cNvSpPr/>
      </dsp:nvSpPr>
      <dsp:spPr>
        <a:xfrm>
          <a:off x="3569631" y="1184"/>
          <a:ext cx="2284656" cy="11423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j-lt"/>
              <a:ea typeface="MS PGothic"/>
              <a:cs typeface="Gotham Book" pitchFamily="50" charset="0"/>
            </a:rPr>
            <a:t>Articulación Academia – Actores del Ecosistema</a:t>
          </a:r>
          <a:endParaRPr lang="es-ES" sz="2000" kern="1200" dirty="0">
            <a:latin typeface="+mj-lt"/>
            <a:cs typeface="Gotham Book" pitchFamily="50" charset="0"/>
          </a:endParaRPr>
        </a:p>
      </dsp:txBody>
      <dsp:txXfrm>
        <a:off x="3603089" y="34642"/>
        <a:ext cx="2217740" cy="1075412"/>
      </dsp:txXfrm>
    </dsp:sp>
    <dsp:sp modelId="{934E7A60-40E4-4F55-8642-29D529EB0DEE}">
      <dsp:nvSpPr>
        <dsp:cNvPr id="0" name=""/>
        <dsp:cNvSpPr/>
      </dsp:nvSpPr>
      <dsp:spPr>
        <a:xfrm rot="3600000">
          <a:off x="5060011" y="2005794"/>
          <a:ext cx="1189930" cy="399814"/>
        </a:xfrm>
        <a:prstGeom prst="lef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accent1">
                <a:lumMod val="50000"/>
              </a:schemeClr>
            </a:solidFill>
            <a:latin typeface="+mj-lt"/>
            <a:cs typeface="Gotham Book" pitchFamily="50" charset="0"/>
          </a:endParaRPr>
        </a:p>
      </dsp:txBody>
      <dsp:txXfrm>
        <a:off x="5179955" y="2085757"/>
        <a:ext cx="950042" cy="239888"/>
      </dsp:txXfrm>
    </dsp:sp>
    <dsp:sp modelId="{E8BA7BFE-6235-4AA7-BF83-F87232401536}">
      <dsp:nvSpPr>
        <dsp:cNvPr id="0" name=""/>
        <dsp:cNvSpPr/>
      </dsp:nvSpPr>
      <dsp:spPr>
        <a:xfrm>
          <a:off x="5455665" y="3267891"/>
          <a:ext cx="2284656" cy="11423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j-lt"/>
              <a:cs typeface="Gotham Book" pitchFamily="50" charset="0"/>
            </a:rPr>
            <a:t>Soluciones innovadoras a problemas reales</a:t>
          </a:r>
        </a:p>
      </dsp:txBody>
      <dsp:txXfrm>
        <a:off x="5489123" y="3301349"/>
        <a:ext cx="2217740" cy="1075412"/>
      </dsp:txXfrm>
    </dsp:sp>
    <dsp:sp modelId="{68540DE2-A886-4659-82A2-5AA7409CB9BA}">
      <dsp:nvSpPr>
        <dsp:cNvPr id="0" name=""/>
        <dsp:cNvSpPr/>
      </dsp:nvSpPr>
      <dsp:spPr>
        <a:xfrm rot="10800000">
          <a:off x="4116994" y="3639148"/>
          <a:ext cx="1189930" cy="399814"/>
        </a:xfrm>
        <a:prstGeom prst="lef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accent1">
                <a:lumMod val="50000"/>
              </a:schemeClr>
            </a:solidFill>
            <a:latin typeface="+mj-lt"/>
            <a:cs typeface="Gotham Book" pitchFamily="50" charset="0"/>
          </a:endParaRPr>
        </a:p>
      </dsp:txBody>
      <dsp:txXfrm rot="10800000">
        <a:off x="4236938" y="3719111"/>
        <a:ext cx="950042" cy="239888"/>
      </dsp:txXfrm>
    </dsp:sp>
    <dsp:sp modelId="{88C17321-6C30-4E7D-BC82-841095A5826B}">
      <dsp:nvSpPr>
        <dsp:cNvPr id="0" name=""/>
        <dsp:cNvSpPr/>
      </dsp:nvSpPr>
      <dsp:spPr>
        <a:xfrm>
          <a:off x="1683597" y="3267891"/>
          <a:ext cx="2284656" cy="11423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j-lt"/>
              <a:ea typeface="MS PGothic"/>
              <a:cs typeface="Gotham Book" pitchFamily="50" charset="0"/>
            </a:rPr>
            <a:t>Proyectos de transferencia de conocimiento</a:t>
          </a:r>
          <a:endParaRPr lang="es-ES" sz="2000" kern="1200" dirty="0">
            <a:latin typeface="+mj-lt"/>
            <a:cs typeface="Gotham Book" pitchFamily="50" charset="0"/>
          </a:endParaRPr>
        </a:p>
      </dsp:txBody>
      <dsp:txXfrm>
        <a:off x="1717055" y="3301349"/>
        <a:ext cx="2217740" cy="1075412"/>
      </dsp:txXfrm>
    </dsp:sp>
    <dsp:sp modelId="{4AEDF66E-CD19-45DD-AE44-13412BF3346A}">
      <dsp:nvSpPr>
        <dsp:cNvPr id="0" name=""/>
        <dsp:cNvSpPr/>
      </dsp:nvSpPr>
      <dsp:spPr>
        <a:xfrm rot="18000000">
          <a:off x="3173977" y="2005794"/>
          <a:ext cx="1189930" cy="399814"/>
        </a:xfrm>
        <a:prstGeom prst="lef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accent1">
                <a:lumMod val="50000"/>
              </a:schemeClr>
            </a:solidFill>
            <a:latin typeface="+mj-lt"/>
            <a:cs typeface="Gotham Book" pitchFamily="50" charset="0"/>
          </a:endParaRPr>
        </a:p>
      </dsp:txBody>
      <dsp:txXfrm>
        <a:off x="3293921" y="2085757"/>
        <a:ext cx="950042" cy="239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55F8B-6CFA-4F8C-9AFB-A329DF0F18F9}">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99461-CA1B-4C1B-BE39-D8235F54C20E}">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2AD8D-7711-40D4-B1EB-6303366B5C93}">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B2E7AB-80C3-4220-8A8F-3A10F349BA36}">
      <dsp:nvSpPr>
        <dsp:cNvPr id="0" name=""/>
        <dsp:cNvSpPr/>
      </dsp:nvSpPr>
      <dsp:spPr>
        <a:xfrm>
          <a:off x="2875855" y="1271678"/>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FONDO REGISTRA</a:t>
          </a:r>
        </a:p>
      </dsp:txBody>
      <dsp:txXfrm>
        <a:off x="2875855" y="1271678"/>
        <a:ext cx="2376289" cy="1188144"/>
      </dsp:txXfrm>
    </dsp:sp>
    <dsp:sp modelId="{A2007EB7-15A8-4724-A9B1-9282DBA673AC}">
      <dsp:nvSpPr>
        <dsp:cNvPr id="0" name=""/>
        <dsp:cNvSpPr/>
      </dsp:nvSpPr>
      <dsp:spPr>
        <a:xfrm>
          <a:off x="545" y="2958843"/>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Beneficios</a:t>
          </a:r>
        </a:p>
      </dsp:txBody>
      <dsp:txXfrm>
        <a:off x="545" y="2958843"/>
        <a:ext cx="2376289" cy="1188144"/>
      </dsp:txXfrm>
    </dsp:sp>
    <dsp:sp modelId="{E4F90D9E-9D71-4902-8506-6925FB105856}">
      <dsp:nvSpPr>
        <dsp:cNvPr id="0" name=""/>
        <dsp:cNvSpPr/>
      </dsp:nvSpPr>
      <dsp:spPr>
        <a:xfrm>
          <a:off x="2875855" y="2958843"/>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Objetivo</a:t>
          </a:r>
        </a:p>
      </dsp:txBody>
      <dsp:txXfrm>
        <a:off x="2875855" y="2958843"/>
        <a:ext cx="2376289" cy="1188144"/>
      </dsp:txXfrm>
    </dsp:sp>
    <dsp:sp modelId="{5E45D481-8F39-446E-9762-AAA7D3B08C7E}">
      <dsp:nvSpPr>
        <dsp:cNvPr id="0" name=""/>
        <dsp:cNvSpPr/>
      </dsp:nvSpPr>
      <dsp:spPr>
        <a:xfrm>
          <a:off x="5751165" y="2958843"/>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Funcionamiento</a:t>
          </a:r>
        </a:p>
      </dsp:txBody>
      <dsp:txXfrm>
        <a:off x="5751165" y="2958843"/>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55F8B-6CFA-4F8C-9AFB-A329DF0F18F9}">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99461-CA1B-4C1B-BE39-D8235F54C20E}">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2AD8D-7711-40D4-B1EB-6303366B5C93}">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B2E7AB-80C3-4220-8A8F-3A10F349BA36}">
      <dsp:nvSpPr>
        <dsp:cNvPr id="0" name=""/>
        <dsp:cNvSpPr/>
      </dsp:nvSpPr>
      <dsp:spPr>
        <a:xfrm>
          <a:off x="2875855" y="1271678"/>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FONDO REGISTRA</a:t>
          </a:r>
        </a:p>
      </dsp:txBody>
      <dsp:txXfrm>
        <a:off x="2875855" y="1271678"/>
        <a:ext cx="2376289" cy="1188144"/>
      </dsp:txXfrm>
    </dsp:sp>
    <dsp:sp modelId="{A2007EB7-15A8-4724-A9B1-9282DBA673AC}">
      <dsp:nvSpPr>
        <dsp:cNvPr id="0" name=""/>
        <dsp:cNvSpPr/>
      </dsp:nvSpPr>
      <dsp:spPr>
        <a:xfrm>
          <a:off x="545" y="2958843"/>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Beneficios</a:t>
          </a:r>
        </a:p>
      </dsp:txBody>
      <dsp:txXfrm>
        <a:off x="545" y="2958843"/>
        <a:ext cx="2376289" cy="1188144"/>
      </dsp:txXfrm>
    </dsp:sp>
    <dsp:sp modelId="{E4F90D9E-9D71-4902-8506-6925FB105856}">
      <dsp:nvSpPr>
        <dsp:cNvPr id="0" name=""/>
        <dsp:cNvSpPr/>
      </dsp:nvSpPr>
      <dsp:spPr>
        <a:xfrm>
          <a:off x="2875855" y="2958843"/>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Objetivo</a:t>
          </a:r>
        </a:p>
      </dsp:txBody>
      <dsp:txXfrm>
        <a:off x="2875855" y="2958843"/>
        <a:ext cx="2376289" cy="1188144"/>
      </dsp:txXfrm>
    </dsp:sp>
    <dsp:sp modelId="{5E45D481-8F39-446E-9762-AAA7D3B08C7E}">
      <dsp:nvSpPr>
        <dsp:cNvPr id="0" name=""/>
        <dsp:cNvSpPr/>
      </dsp:nvSpPr>
      <dsp:spPr>
        <a:xfrm>
          <a:off x="5751165" y="2958843"/>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Funcionamiento</a:t>
          </a:r>
        </a:p>
      </dsp:txBody>
      <dsp:txXfrm>
        <a:off x="5751165" y="2958843"/>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55F8B-6CFA-4F8C-9AFB-A329DF0F18F9}">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99461-CA1B-4C1B-BE39-D8235F54C20E}">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2AD8D-7711-40D4-B1EB-6303366B5C93}">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B2E7AB-80C3-4220-8A8F-3A10F349BA36}">
      <dsp:nvSpPr>
        <dsp:cNvPr id="0" name=""/>
        <dsp:cNvSpPr/>
      </dsp:nvSpPr>
      <dsp:spPr>
        <a:xfrm>
          <a:off x="2875855" y="1271678"/>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FONDO REGISTRA</a:t>
          </a:r>
        </a:p>
      </dsp:txBody>
      <dsp:txXfrm>
        <a:off x="2875855" y="1271678"/>
        <a:ext cx="2376289" cy="1188144"/>
      </dsp:txXfrm>
    </dsp:sp>
    <dsp:sp modelId="{A2007EB7-15A8-4724-A9B1-9282DBA673AC}">
      <dsp:nvSpPr>
        <dsp:cNvPr id="0" name=""/>
        <dsp:cNvSpPr/>
      </dsp:nvSpPr>
      <dsp:spPr>
        <a:xfrm>
          <a:off x="545" y="2958843"/>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Beneficios</a:t>
          </a:r>
        </a:p>
      </dsp:txBody>
      <dsp:txXfrm>
        <a:off x="545" y="2958843"/>
        <a:ext cx="2376289" cy="1188144"/>
      </dsp:txXfrm>
    </dsp:sp>
    <dsp:sp modelId="{E4F90D9E-9D71-4902-8506-6925FB105856}">
      <dsp:nvSpPr>
        <dsp:cNvPr id="0" name=""/>
        <dsp:cNvSpPr/>
      </dsp:nvSpPr>
      <dsp:spPr>
        <a:xfrm>
          <a:off x="2875855" y="2958843"/>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Objetivo</a:t>
          </a:r>
        </a:p>
      </dsp:txBody>
      <dsp:txXfrm>
        <a:off x="2875855" y="2958843"/>
        <a:ext cx="2376289" cy="1188144"/>
      </dsp:txXfrm>
    </dsp:sp>
    <dsp:sp modelId="{5E45D481-8F39-446E-9762-AAA7D3B08C7E}">
      <dsp:nvSpPr>
        <dsp:cNvPr id="0" name=""/>
        <dsp:cNvSpPr/>
      </dsp:nvSpPr>
      <dsp:spPr>
        <a:xfrm>
          <a:off x="5751165" y="2958843"/>
          <a:ext cx="2376289" cy="1188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Funcionamiento</a:t>
          </a:r>
        </a:p>
      </dsp:txBody>
      <dsp:txXfrm>
        <a:off x="5751165" y="2958843"/>
        <a:ext cx="2376289" cy="1188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B78B8-C77C-4393-879D-B43B40F5AB60}">
      <dsp:nvSpPr>
        <dsp:cNvPr id="0" name=""/>
        <dsp:cNvSpPr/>
      </dsp:nvSpPr>
      <dsp:spPr>
        <a:xfrm>
          <a:off x="1564" y="324063"/>
          <a:ext cx="3983707" cy="4780449"/>
        </a:xfrm>
        <a:prstGeom prst="roundRect">
          <a:avLst>
            <a:gd name="adj" fmla="val 5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s-ES" sz="4500" kern="1200" dirty="0"/>
            <a:t>ANTECEDENTES</a:t>
          </a:r>
        </a:p>
      </dsp:txBody>
      <dsp:txXfrm rot="16200000">
        <a:off x="-1560049" y="1885677"/>
        <a:ext cx="3919968" cy="796741"/>
      </dsp:txXfrm>
    </dsp:sp>
    <dsp:sp modelId="{5726B1ED-33EC-4012-B0B0-0237BBD755AA}">
      <dsp:nvSpPr>
        <dsp:cNvPr id="0" name=""/>
        <dsp:cNvSpPr/>
      </dsp:nvSpPr>
      <dsp:spPr>
        <a:xfrm>
          <a:off x="798305" y="324063"/>
          <a:ext cx="2967862" cy="47804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s-MX" sz="2400" kern="1200" dirty="0"/>
            <a:t>La propiedad intelectual permite asegurar los derechos intelectuales y se convierte en un poderosa herramienta comercial que para atraer inversionistas y procurar el retorno de la inversión en investigación mediante la transferencia de tecnología. </a:t>
          </a:r>
          <a:endParaRPr lang="es-ES" sz="2400" kern="1200" dirty="0"/>
        </a:p>
      </dsp:txBody>
      <dsp:txXfrm>
        <a:off x="798305" y="324063"/>
        <a:ext cx="2967862" cy="4780449"/>
      </dsp:txXfrm>
    </dsp:sp>
    <dsp:sp modelId="{AEE1E58A-F88F-4745-9D44-BC8AE3865390}">
      <dsp:nvSpPr>
        <dsp:cNvPr id="0" name=""/>
        <dsp:cNvSpPr/>
      </dsp:nvSpPr>
      <dsp:spPr>
        <a:xfrm>
          <a:off x="4124701" y="324063"/>
          <a:ext cx="3983707" cy="4780449"/>
        </a:xfrm>
        <a:prstGeom prst="roundRect">
          <a:avLst>
            <a:gd name="adj" fmla="val 5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s-ES" sz="4500" kern="1200" dirty="0"/>
            <a:t>OBJETIVO</a:t>
          </a:r>
        </a:p>
      </dsp:txBody>
      <dsp:txXfrm rot="16200000">
        <a:off x="2563088" y="1885677"/>
        <a:ext cx="3919968" cy="796741"/>
      </dsp:txXfrm>
    </dsp:sp>
    <dsp:sp modelId="{ABEFC7F9-1E7C-405C-AE66-3B606CAE83FE}">
      <dsp:nvSpPr>
        <dsp:cNvPr id="0" name=""/>
        <dsp:cNvSpPr/>
      </dsp:nvSpPr>
      <dsp:spPr>
        <a:xfrm rot="5400000">
          <a:off x="3793148" y="4125795"/>
          <a:ext cx="702944" cy="597556"/>
        </a:xfrm>
        <a:prstGeom prst="flowChartExtract">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E046B-EE45-4E24-9E0A-45203586ECE5}">
      <dsp:nvSpPr>
        <dsp:cNvPr id="0" name=""/>
        <dsp:cNvSpPr/>
      </dsp:nvSpPr>
      <dsp:spPr>
        <a:xfrm>
          <a:off x="4921443" y="324063"/>
          <a:ext cx="2967862" cy="47804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s-MX" sz="2400" kern="1200" dirty="0">
              <a:ln w="0"/>
              <a:latin typeface="Gotham Medium" pitchFamily="2" charset="0"/>
              <a:cs typeface="Gotham Medium" pitchFamily="2" charset="0"/>
            </a:rPr>
            <a:t>Apoyar procesos de transferencia de tecnología para que creaciones y  resultados científicos se transformen en nuevos o mejores productos y servicios que beneficien a la sociedad.</a:t>
          </a:r>
          <a:endParaRPr lang="es-ES" sz="2400" kern="1200" dirty="0"/>
        </a:p>
      </dsp:txBody>
      <dsp:txXfrm>
        <a:off x="4921443" y="324063"/>
        <a:ext cx="2967862" cy="47804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B78B8-C77C-4393-879D-B43B40F5AB60}">
      <dsp:nvSpPr>
        <dsp:cNvPr id="0" name=""/>
        <dsp:cNvSpPr/>
      </dsp:nvSpPr>
      <dsp:spPr>
        <a:xfrm>
          <a:off x="0" y="0"/>
          <a:ext cx="5456903" cy="3791506"/>
        </a:xfrm>
        <a:prstGeom prst="roundRect">
          <a:avLst>
            <a:gd name="adj" fmla="val 5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2598" rIns="275590" bIns="0" numCol="1" spcCol="1270" anchor="t" anchorCtr="0">
          <a:noAutofit/>
        </a:bodyPr>
        <a:lstStyle/>
        <a:p>
          <a:pPr marL="0" lvl="0" indent="0" algn="r" defTabSz="2755900">
            <a:lnSpc>
              <a:spcPct val="90000"/>
            </a:lnSpc>
            <a:spcBef>
              <a:spcPct val="0"/>
            </a:spcBef>
            <a:spcAft>
              <a:spcPct val="35000"/>
            </a:spcAft>
            <a:buNone/>
          </a:pPr>
          <a:endParaRPr lang="es-ES" sz="6200" kern="1200" dirty="0"/>
        </a:p>
      </dsp:txBody>
      <dsp:txXfrm rot="16200000">
        <a:off x="-1008827" y="1008827"/>
        <a:ext cx="3109034" cy="1091380"/>
      </dsp:txXfrm>
    </dsp:sp>
    <dsp:sp modelId="{5726B1ED-33EC-4012-B0B0-0237BBD755AA}">
      <dsp:nvSpPr>
        <dsp:cNvPr id="0" name=""/>
        <dsp:cNvSpPr/>
      </dsp:nvSpPr>
      <dsp:spPr>
        <a:xfrm>
          <a:off x="1091380" y="0"/>
          <a:ext cx="4065392" cy="37915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8308" rIns="0" bIns="0" numCol="1" spcCol="1270" anchor="t" anchorCtr="0">
          <a:noAutofit/>
        </a:bodyPr>
        <a:lstStyle/>
        <a:p>
          <a:pPr marL="0" lvl="0" indent="0" algn="l" defTabSz="2311400">
            <a:lnSpc>
              <a:spcPct val="90000"/>
            </a:lnSpc>
            <a:spcBef>
              <a:spcPct val="0"/>
            </a:spcBef>
            <a:spcAft>
              <a:spcPct val="35000"/>
            </a:spcAft>
            <a:buNone/>
          </a:pPr>
          <a:r>
            <a:rPr lang="es-ES" sz="5200" kern="1200" dirty="0"/>
            <a:t>Transferencia</a:t>
          </a:r>
        </a:p>
        <a:p>
          <a:pPr marL="0" lvl="0" indent="0" algn="l" defTabSz="2311400">
            <a:lnSpc>
              <a:spcPct val="90000"/>
            </a:lnSpc>
            <a:spcBef>
              <a:spcPct val="0"/>
            </a:spcBef>
            <a:spcAft>
              <a:spcPct val="35000"/>
            </a:spcAft>
            <a:buNone/>
          </a:pPr>
          <a:r>
            <a:rPr lang="es-ES" sz="5200" kern="1200" dirty="0"/>
            <a:t>Venta</a:t>
          </a:r>
        </a:p>
        <a:p>
          <a:pPr marL="0" lvl="0" indent="0" algn="l" defTabSz="2311400">
            <a:lnSpc>
              <a:spcPct val="90000"/>
            </a:lnSpc>
            <a:spcBef>
              <a:spcPct val="0"/>
            </a:spcBef>
            <a:spcAft>
              <a:spcPct val="35000"/>
            </a:spcAft>
            <a:buNone/>
          </a:pPr>
          <a:r>
            <a:rPr lang="es-ES" sz="5200" kern="1200" dirty="0"/>
            <a:t>Licenciamiento</a:t>
          </a:r>
        </a:p>
      </dsp:txBody>
      <dsp:txXfrm>
        <a:off x="1091380" y="0"/>
        <a:ext cx="4065392" cy="37915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5C330-E90D-4903-8502-824439347AE5}">
      <dsp:nvSpPr>
        <dsp:cNvPr id="0" name=""/>
        <dsp:cNvSpPr/>
      </dsp:nvSpPr>
      <dsp:spPr>
        <a:xfrm>
          <a:off x="3991878" y="2316780"/>
          <a:ext cx="2792382" cy="11636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s-EC" sz="3500" kern="1200" dirty="0"/>
            <a:t>SPRINT</a:t>
          </a:r>
        </a:p>
      </dsp:txBody>
      <dsp:txXfrm>
        <a:off x="4048683" y="2373585"/>
        <a:ext cx="2678772" cy="1050037"/>
      </dsp:txXfrm>
    </dsp:sp>
    <dsp:sp modelId="{44B1AC51-8F3A-4C8D-8A94-DA3CC857C8E8}">
      <dsp:nvSpPr>
        <dsp:cNvPr id="0" name=""/>
        <dsp:cNvSpPr/>
      </dsp:nvSpPr>
      <dsp:spPr>
        <a:xfrm rot="19581029">
          <a:off x="6083939" y="1727457"/>
          <a:ext cx="2127095" cy="0"/>
        </a:xfrm>
        <a:custGeom>
          <a:avLst/>
          <a:gdLst/>
          <a:ahLst/>
          <a:cxnLst/>
          <a:rect l="0" t="0" r="0" b="0"/>
          <a:pathLst>
            <a:path>
              <a:moveTo>
                <a:pt x="0" y="0"/>
              </a:moveTo>
              <a:lnTo>
                <a:pt x="212709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4E16D-586A-4B4D-9E8D-F16A5FCBC197}">
      <dsp:nvSpPr>
        <dsp:cNvPr id="0" name=""/>
        <dsp:cNvSpPr/>
      </dsp:nvSpPr>
      <dsp:spPr>
        <a:xfrm>
          <a:off x="7505769" y="26945"/>
          <a:ext cx="2723460" cy="1111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s-EC" sz="3000" kern="1200" dirty="0"/>
            <a:t>Gestión del Conocimiento </a:t>
          </a:r>
        </a:p>
      </dsp:txBody>
      <dsp:txXfrm>
        <a:off x="7560013" y="81189"/>
        <a:ext cx="2614972" cy="1002699"/>
      </dsp:txXfrm>
    </dsp:sp>
    <dsp:sp modelId="{9C5B9047-8EC9-4EA9-AD1F-29D6CFC6147C}">
      <dsp:nvSpPr>
        <dsp:cNvPr id="0" name=""/>
        <dsp:cNvSpPr/>
      </dsp:nvSpPr>
      <dsp:spPr>
        <a:xfrm rot="12831807">
          <a:off x="2683579" y="1757408"/>
          <a:ext cx="2007738" cy="0"/>
        </a:xfrm>
        <a:custGeom>
          <a:avLst/>
          <a:gdLst/>
          <a:ahLst/>
          <a:cxnLst/>
          <a:rect l="0" t="0" r="0" b="0"/>
          <a:pathLst>
            <a:path>
              <a:moveTo>
                <a:pt x="0" y="0"/>
              </a:moveTo>
              <a:lnTo>
                <a:pt x="20077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4AEC55-320B-4FF8-B9B1-8CD8B5FA5E02}">
      <dsp:nvSpPr>
        <dsp:cNvPr id="0" name=""/>
        <dsp:cNvSpPr/>
      </dsp:nvSpPr>
      <dsp:spPr>
        <a:xfrm>
          <a:off x="672284" y="89017"/>
          <a:ext cx="2710494" cy="11090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s-EC" sz="2300" kern="1200" dirty="0"/>
            <a:t>Proceso de Madurez Tecnológica</a:t>
          </a:r>
        </a:p>
      </dsp:txBody>
      <dsp:txXfrm>
        <a:off x="726422" y="143155"/>
        <a:ext cx="2602218" cy="10007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50662-EF1D-4479-8C8A-99E8AAF85F99}">
      <dsp:nvSpPr>
        <dsp:cNvPr id="0" name=""/>
        <dsp:cNvSpPr/>
      </dsp:nvSpPr>
      <dsp:spPr>
        <a:xfrm>
          <a:off x="960520" y="1393"/>
          <a:ext cx="1515304" cy="8174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I+D</a:t>
          </a:r>
        </a:p>
      </dsp:txBody>
      <dsp:txXfrm>
        <a:off x="1369250" y="1393"/>
        <a:ext cx="697845" cy="817459"/>
      </dsp:txXfrm>
    </dsp:sp>
    <dsp:sp modelId="{CA440A4C-6805-4743-9DF6-973C514F717D}">
      <dsp:nvSpPr>
        <dsp:cNvPr id="0" name=""/>
        <dsp:cNvSpPr/>
      </dsp:nvSpPr>
      <dsp:spPr>
        <a:xfrm>
          <a:off x="2210151" y="70877"/>
          <a:ext cx="1917688" cy="67849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Resultados de investigación</a:t>
          </a:r>
        </a:p>
      </dsp:txBody>
      <dsp:txXfrm>
        <a:off x="2549397" y="70877"/>
        <a:ext cx="1239197" cy="678491"/>
      </dsp:txXfrm>
    </dsp:sp>
    <dsp:sp modelId="{AFD53068-065C-4459-81C2-D4BC43B4975F}">
      <dsp:nvSpPr>
        <dsp:cNvPr id="0" name=""/>
        <dsp:cNvSpPr/>
      </dsp:nvSpPr>
      <dsp:spPr>
        <a:xfrm>
          <a:off x="3890367" y="70877"/>
          <a:ext cx="1905034" cy="67849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Investigador</a:t>
          </a:r>
        </a:p>
      </dsp:txBody>
      <dsp:txXfrm>
        <a:off x="4229613" y="70877"/>
        <a:ext cx="1226543" cy="678491"/>
      </dsp:txXfrm>
    </dsp:sp>
    <dsp:sp modelId="{3A4E7C48-9B96-4741-9F0F-FED76E5BE673}">
      <dsp:nvSpPr>
        <dsp:cNvPr id="0" name=""/>
        <dsp:cNvSpPr/>
      </dsp:nvSpPr>
      <dsp:spPr>
        <a:xfrm>
          <a:off x="960520" y="933297"/>
          <a:ext cx="2171561" cy="8174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Levantamiento RI</a:t>
          </a:r>
        </a:p>
      </dsp:txBody>
      <dsp:txXfrm>
        <a:off x="1369250" y="933297"/>
        <a:ext cx="1354102" cy="817459"/>
      </dsp:txXfrm>
    </dsp:sp>
    <dsp:sp modelId="{E31EE263-C6C1-4578-BEDF-9A616BA880BD}">
      <dsp:nvSpPr>
        <dsp:cNvPr id="0" name=""/>
        <dsp:cNvSpPr/>
      </dsp:nvSpPr>
      <dsp:spPr>
        <a:xfrm>
          <a:off x="2866407" y="1002734"/>
          <a:ext cx="1724793" cy="67858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¿Cuáles son los RI?</a:t>
          </a:r>
        </a:p>
      </dsp:txBody>
      <dsp:txXfrm>
        <a:off x="3205700" y="1002734"/>
        <a:ext cx="1046207" cy="678586"/>
      </dsp:txXfrm>
    </dsp:sp>
    <dsp:sp modelId="{CB9B0A74-BC62-47FA-A03D-78B28190F839}">
      <dsp:nvSpPr>
        <dsp:cNvPr id="0" name=""/>
        <dsp:cNvSpPr/>
      </dsp:nvSpPr>
      <dsp:spPr>
        <a:xfrm>
          <a:off x="4353728" y="1002781"/>
          <a:ext cx="2132091" cy="67849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Investigador /Especialista PI</a:t>
          </a:r>
        </a:p>
      </dsp:txBody>
      <dsp:txXfrm>
        <a:off x="4692974" y="1002781"/>
        <a:ext cx="1453600" cy="678491"/>
      </dsp:txXfrm>
    </dsp:sp>
    <dsp:sp modelId="{1AF45610-178C-4168-AE98-FD5F52E9055A}">
      <dsp:nvSpPr>
        <dsp:cNvPr id="0" name=""/>
        <dsp:cNvSpPr/>
      </dsp:nvSpPr>
      <dsp:spPr>
        <a:xfrm>
          <a:off x="960520" y="1865201"/>
          <a:ext cx="2603261" cy="8174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Evaluación Viabilidad </a:t>
          </a:r>
        </a:p>
      </dsp:txBody>
      <dsp:txXfrm>
        <a:off x="1369250" y="1865201"/>
        <a:ext cx="1785802" cy="817459"/>
      </dsp:txXfrm>
    </dsp:sp>
    <dsp:sp modelId="{5C2B329D-84A4-430D-8319-A0681278AAAD}">
      <dsp:nvSpPr>
        <dsp:cNvPr id="0" name=""/>
        <dsp:cNvSpPr/>
      </dsp:nvSpPr>
      <dsp:spPr>
        <a:xfrm>
          <a:off x="3298108" y="1934685"/>
          <a:ext cx="2576622" cy="67849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t>Análisis técnico para determinar posibilidad de protección</a:t>
          </a:r>
        </a:p>
      </dsp:txBody>
      <dsp:txXfrm>
        <a:off x="3637354" y="1934685"/>
        <a:ext cx="1898131" cy="678491"/>
      </dsp:txXfrm>
    </dsp:sp>
    <dsp:sp modelId="{E34E3BBC-54C6-4D90-B661-E93DAC7346B9}">
      <dsp:nvSpPr>
        <dsp:cNvPr id="0" name=""/>
        <dsp:cNvSpPr/>
      </dsp:nvSpPr>
      <dsp:spPr>
        <a:xfrm>
          <a:off x="5637258" y="1934685"/>
          <a:ext cx="1856013" cy="67849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dirty="0"/>
            <a:t>Especialistas PI</a:t>
          </a:r>
        </a:p>
      </dsp:txBody>
      <dsp:txXfrm>
        <a:off x="5976504" y="1934685"/>
        <a:ext cx="1177522" cy="678491"/>
      </dsp:txXfrm>
    </dsp:sp>
    <dsp:sp modelId="{4F50E8EC-21C7-4639-9A9B-7A01AF24BF58}">
      <dsp:nvSpPr>
        <dsp:cNvPr id="0" name=""/>
        <dsp:cNvSpPr/>
      </dsp:nvSpPr>
      <dsp:spPr>
        <a:xfrm>
          <a:off x="960520" y="2797105"/>
          <a:ext cx="3142887" cy="8174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Protección Propiedad Intelectual</a:t>
          </a:r>
        </a:p>
      </dsp:txBody>
      <dsp:txXfrm>
        <a:off x="1369250" y="2797105"/>
        <a:ext cx="2325428" cy="817459"/>
      </dsp:txXfrm>
    </dsp:sp>
    <dsp:sp modelId="{75DEF1BC-2E71-4B31-A7FC-EC1B28B8CAA1}">
      <dsp:nvSpPr>
        <dsp:cNvPr id="0" name=""/>
        <dsp:cNvSpPr/>
      </dsp:nvSpPr>
      <dsp:spPr>
        <a:xfrm>
          <a:off x="3837733" y="2866589"/>
          <a:ext cx="2657532" cy="67849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C" sz="1400" kern="1200" dirty="0"/>
            <a:t>Proceso de protección con ante autoridad competente</a:t>
          </a:r>
        </a:p>
      </dsp:txBody>
      <dsp:txXfrm>
        <a:off x="4176979" y="2866589"/>
        <a:ext cx="1979041" cy="678491"/>
      </dsp:txXfrm>
    </dsp:sp>
    <dsp:sp modelId="{FCA75C39-B987-47BE-AF79-2B56EC37AD48}">
      <dsp:nvSpPr>
        <dsp:cNvPr id="0" name=""/>
        <dsp:cNvSpPr/>
      </dsp:nvSpPr>
      <dsp:spPr>
        <a:xfrm>
          <a:off x="6257794" y="2866589"/>
          <a:ext cx="2021412" cy="67849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dirty="0"/>
            <a:t>Investigador / Especialistas PI</a:t>
          </a:r>
        </a:p>
      </dsp:txBody>
      <dsp:txXfrm>
        <a:off x="6597040" y="2866589"/>
        <a:ext cx="1342921" cy="678491"/>
      </dsp:txXfrm>
    </dsp:sp>
    <dsp:sp modelId="{61AB4FD0-0EC9-4DA8-9340-350F300B7250}">
      <dsp:nvSpPr>
        <dsp:cNvPr id="0" name=""/>
        <dsp:cNvSpPr/>
      </dsp:nvSpPr>
      <dsp:spPr>
        <a:xfrm>
          <a:off x="960520" y="3729009"/>
          <a:ext cx="3711001" cy="8174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Transferencia de  Tecnología</a:t>
          </a:r>
        </a:p>
      </dsp:txBody>
      <dsp:txXfrm>
        <a:off x="1369250" y="3729009"/>
        <a:ext cx="2893542" cy="817459"/>
      </dsp:txXfrm>
    </dsp:sp>
    <dsp:sp modelId="{BB626EE9-4CEF-452D-B7DD-E33A48954CA9}">
      <dsp:nvSpPr>
        <dsp:cNvPr id="0" name=""/>
        <dsp:cNvSpPr/>
      </dsp:nvSpPr>
      <dsp:spPr>
        <a:xfrm>
          <a:off x="4405847" y="3798493"/>
          <a:ext cx="3017794" cy="67849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Licenciamiento o Venta</a:t>
          </a:r>
        </a:p>
      </dsp:txBody>
      <dsp:txXfrm>
        <a:off x="4745093" y="3798493"/>
        <a:ext cx="2339303" cy="678491"/>
      </dsp:txXfrm>
    </dsp:sp>
    <dsp:sp modelId="{1C2F6A94-D9F2-470F-B2F8-9D0547F0251E}">
      <dsp:nvSpPr>
        <dsp:cNvPr id="0" name=""/>
        <dsp:cNvSpPr/>
      </dsp:nvSpPr>
      <dsp:spPr>
        <a:xfrm>
          <a:off x="7186170" y="3798493"/>
          <a:ext cx="1926457" cy="67849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Equipo de transferencia</a:t>
          </a:r>
        </a:p>
      </dsp:txBody>
      <dsp:txXfrm>
        <a:off x="7525416" y="3798493"/>
        <a:ext cx="1247966" cy="6784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660EC91-6916-334C-B7DB-63AB42AFA0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s-ES"/>
          </a:p>
        </p:txBody>
      </p:sp>
      <p:sp>
        <p:nvSpPr>
          <p:cNvPr id="3" name="Marcador de fecha 2">
            <a:extLst>
              <a:ext uri="{FF2B5EF4-FFF2-40B4-BE49-F238E27FC236}">
                <a16:creationId xmlns:a16="http://schemas.microsoft.com/office/drawing/2014/main" id="{ED5783E4-2570-284E-90A8-1A11E5B6FF9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7C26BAE8-9EF8-AD47-8451-88C582013411}" type="datetimeFigureOut">
              <a:rPr lang="es-ES"/>
              <a:pPr>
                <a:defRPr/>
              </a:pPr>
              <a:t>31/01/2024</a:t>
            </a:fld>
            <a:endParaRPr lang="es-ES"/>
          </a:p>
        </p:txBody>
      </p:sp>
      <p:sp>
        <p:nvSpPr>
          <p:cNvPr id="4" name="Marcador de imagen de diapositiva 3">
            <a:extLst>
              <a:ext uri="{FF2B5EF4-FFF2-40B4-BE49-F238E27FC236}">
                <a16:creationId xmlns:a16="http://schemas.microsoft.com/office/drawing/2014/main" id="{1BB9E5B2-364F-6341-ABEF-B2B562CF64B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7E398719-977A-704A-AC70-FA7F49F17D7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a:extLst>
              <a:ext uri="{FF2B5EF4-FFF2-40B4-BE49-F238E27FC236}">
                <a16:creationId xmlns:a16="http://schemas.microsoft.com/office/drawing/2014/main" id="{40738558-3754-594E-8233-3D24E9FB58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s-ES"/>
          </a:p>
        </p:txBody>
      </p:sp>
      <p:sp>
        <p:nvSpPr>
          <p:cNvPr id="7" name="Marcador de número de diapositiva 6">
            <a:extLst>
              <a:ext uri="{FF2B5EF4-FFF2-40B4-BE49-F238E27FC236}">
                <a16:creationId xmlns:a16="http://schemas.microsoft.com/office/drawing/2014/main" id="{A40D53D5-EB79-0D42-ADEF-D272AA61CC9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97AA2D15-A558-4744-825A-EBD9C9CADC60}"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a:extLst>
              <a:ext uri="{FF2B5EF4-FFF2-40B4-BE49-F238E27FC236}">
                <a16:creationId xmlns:a16="http://schemas.microsoft.com/office/drawing/2014/main" id="{4C4154C7-07D9-6A45-B466-9F8971316338}"/>
              </a:ext>
            </a:extLst>
          </p:cNvPr>
          <p:cNvSpPr>
            <a:spLocks noGrp="1"/>
          </p:cNvSpPr>
          <p:nvPr>
            <p:ph type="dt" sz="half" idx="10"/>
          </p:nvPr>
        </p:nvSpPr>
        <p:spPr/>
        <p:txBody>
          <a:bodyPr/>
          <a:lstStyle>
            <a:lvl1pPr>
              <a:defRPr/>
            </a:lvl1pPr>
          </a:lstStyle>
          <a:p>
            <a:pPr>
              <a:defRPr/>
            </a:pPr>
            <a:fld id="{C929C3FD-5A44-D349-A563-D2B9AF39A039}" type="datetimeFigureOut">
              <a:rPr lang="es-ES_tradnl" altLang="es-ES"/>
              <a:pPr>
                <a:defRPr/>
              </a:pPr>
              <a:t>31/01/2024</a:t>
            </a:fld>
            <a:endParaRPr lang="es-ES_tradnl" altLang="es-ES"/>
          </a:p>
        </p:txBody>
      </p:sp>
      <p:sp>
        <p:nvSpPr>
          <p:cNvPr id="5" name="Marcador de pie de página 4">
            <a:extLst>
              <a:ext uri="{FF2B5EF4-FFF2-40B4-BE49-F238E27FC236}">
                <a16:creationId xmlns:a16="http://schemas.microsoft.com/office/drawing/2014/main" id="{4D656733-D02E-3943-8D34-2CD5156793C0}"/>
              </a:ext>
            </a:extLst>
          </p:cNvPr>
          <p:cNvSpPr>
            <a:spLocks noGrp="1"/>
          </p:cNvSpPr>
          <p:nvPr>
            <p:ph type="ftr" sz="quarter" idx="11"/>
          </p:nvPr>
        </p:nvSpPr>
        <p:spPr/>
        <p:txBody>
          <a:bodyPr/>
          <a:lstStyle>
            <a:lvl1pPr>
              <a:defRPr/>
            </a:lvl1pPr>
          </a:lstStyle>
          <a:p>
            <a:pPr>
              <a:defRPr/>
            </a:pPr>
            <a:endParaRPr lang="es-ES_tradnl"/>
          </a:p>
        </p:txBody>
      </p:sp>
      <p:sp>
        <p:nvSpPr>
          <p:cNvPr id="6" name="Marcador de número de diapositiva 5">
            <a:extLst>
              <a:ext uri="{FF2B5EF4-FFF2-40B4-BE49-F238E27FC236}">
                <a16:creationId xmlns:a16="http://schemas.microsoft.com/office/drawing/2014/main" id="{2FC6B1F2-1FC8-264A-8C56-E36D1C819068}"/>
              </a:ext>
            </a:extLst>
          </p:cNvPr>
          <p:cNvSpPr>
            <a:spLocks noGrp="1"/>
          </p:cNvSpPr>
          <p:nvPr>
            <p:ph type="sldNum" sz="quarter" idx="12"/>
          </p:nvPr>
        </p:nvSpPr>
        <p:spPr/>
        <p:txBody>
          <a:bodyPr/>
          <a:lstStyle>
            <a:lvl1pPr>
              <a:defRPr/>
            </a:lvl1pPr>
          </a:lstStyle>
          <a:p>
            <a:pPr>
              <a:defRPr/>
            </a:pPr>
            <a:fld id="{71B74C2C-9860-0A42-B33A-8C64D94E0220}" type="slidenum">
              <a:rPr lang="es-ES_tradnl" altLang="es-ES"/>
              <a:pPr>
                <a:defRPr/>
              </a:pPr>
              <a:t>‹Nº›</a:t>
            </a:fld>
            <a:endParaRPr lang="es-ES_tradnl" altLang="es-ES"/>
          </a:p>
        </p:txBody>
      </p:sp>
    </p:spTree>
    <p:extLst>
      <p:ext uri="{BB962C8B-B14F-4D97-AF65-F5344CB8AC3E}">
        <p14:creationId xmlns:p14="http://schemas.microsoft.com/office/powerpoint/2010/main" val="381046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id="{DD38AD3D-D2B0-A442-B3B1-12A34309365A}"/>
              </a:ext>
            </a:extLst>
          </p:cNvPr>
          <p:cNvSpPr>
            <a:spLocks noGrp="1"/>
          </p:cNvSpPr>
          <p:nvPr>
            <p:ph type="dt" sz="half" idx="10"/>
          </p:nvPr>
        </p:nvSpPr>
        <p:spPr/>
        <p:txBody>
          <a:bodyPr/>
          <a:lstStyle>
            <a:lvl1pPr>
              <a:defRPr/>
            </a:lvl1pPr>
          </a:lstStyle>
          <a:p>
            <a:pPr>
              <a:defRPr/>
            </a:pPr>
            <a:fld id="{46C33A5C-BBB9-0C42-94D0-C1EB8BB9195C}" type="datetimeFigureOut">
              <a:rPr lang="es-ES_tradnl" altLang="es-ES"/>
              <a:pPr>
                <a:defRPr/>
              </a:pPr>
              <a:t>31/01/2024</a:t>
            </a:fld>
            <a:endParaRPr lang="es-ES_tradnl" altLang="es-ES"/>
          </a:p>
        </p:txBody>
      </p:sp>
      <p:sp>
        <p:nvSpPr>
          <p:cNvPr id="5" name="Marcador de pie de página 4">
            <a:extLst>
              <a:ext uri="{FF2B5EF4-FFF2-40B4-BE49-F238E27FC236}">
                <a16:creationId xmlns:a16="http://schemas.microsoft.com/office/drawing/2014/main" id="{4154F3A2-8144-754E-BA57-7456BF464269}"/>
              </a:ext>
            </a:extLst>
          </p:cNvPr>
          <p:cNvSpPr>
            <a:spLocks noGrp="1"/>
          </p:cNvSpPr>
          <p:nvPr>
            <p:ph type="ftr" sz="quarter" idx="11"/>
          </p:nvPr>
        </p:nvSpPr>
        <p:spPr/>
        <p:txBody>
          <a:bodyPr/>
          <a:lstStyle>
            <a:lvl1pPr>
              <a:defRPr/>
            </a:lvl1pPr>
          </a:lstStyle>
          <a:p>
            <a:pPr>
              <a:defRPr/>
            </a:pPr>
            <a:endParaRPr lang="es-ES_tradnl"/>
          </a:p>
        </p:txBody>
      </p:sp>
      <p:sp>
        <p:nvSpPr>
          <p:cNvPr id="6" name="Marcador de número de diapositiva 5">
            <a:extLst>
              <a:ext uri="{FF2B5EF4-FFF2-40B4-BE49-F238E27FC236}">
                <a16:creationId xmlns:a16="http://schemas.microsoft.com/office/drawing/2014/main" id="{9148AB6B-AC1E-F34F-ADEE-602C58E9EA54}"/>
              </a:ext>
            </a:extLst>
          </p:cNvPr>
          <p:cNvSpPr>
            <a:spLocks noGrp="1"/>
          </p:cNvSpPr>
          <p:nvPr>
            <p:ph type="sldNum" sz="quarter" idx="12"/>
          </p:nvPr>
        </p:nvSpPr>
        <p:spPr/>
        <p:txBody>
          <a:bodyPr/>
          <a:lstStyle>
            <a:lvl1pPr>
              <a:defRPr/>
            </a:lvl1pPr>
          </a:lstStyle>
          <a:p>
            <a:pPr>
              <a:defRPr/>
            </a:pPr>
            <a:fld id="{6BDFC5EF-2CA0-B44A-B304-CB0FD658EED6}" type="slidenum">
              <a:rPr lang="es-ES_tradnl" altLang="es-ES"/>
              <a:pPr>
                <a:defRPr/>
              </a:pPr>
              <a:t>‹Nº›</a:t>
            </a:fld>
            <a:endParaRPr lang="es-ES_tradnl" altLang="es-ES"/>
          </a:p>
        </p:txBody>
      </p:sp>
    </p:spTree>
    <p:extLst>
      <p:ext uri="{BB962C8B-B14F-4D97-AF65-F5344CB8AC3E}">
        <p14:creationId xmlns:p14="http://schemas.microsoft.com/office/powerpoint/2010/main" val="100929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id="{F3112DFD-284E-B344-88CB-CEBBA3E5EC01}"/>
              </a:ext>
            </a:extLst>
          </p:cNvPr>
          <p:cNvSpPr>
            <a:spLocks noGrp="1"/>
          </p:cNvSpPr>
          <p:nvPr>
            <p:ph type="dt" sz="half" idx="10"/>
          </p:nvPr>
        </p:nvSpPr>
        <p:spPr/>
        <p:txBody>
          <a:bodyPr/>
          <a:lstStyle>
            <a:lvl1pPr>
              <a:defRPr/>
            </a:lvl1pPr>
          </a:lstStyle>
          <a:p>
            <a:pPr>
              <a:defRPr/>
            </a:pPr>
            <a:fld id="{D0A9E851-5593-2843-B3E0-6246AA5EDECA}" type="datetimeFigureOut">
              <a:rPr lang="es-ES_tradnl" altLang="es-ES"/>
              <a:pPr>
                <a:defRPr/>
              </a:pPr>
              <a:t>31/01/2024</a:t>
            </a:fld>
            <a:endParaRPr lang="es-ES_tradnl" altLang="es-ES"/>
          </a:p>
        </p:txBody>
      </p:sp>
      <p:sp>
        <p:nvSpPr>
          <p:cNvPr id="5" name="Marcador de pie de página 4">
            <a:extLst>
              <a:ext uri="{FF2B5EF4-FFF2-40B4-BE49-F238E27FC236}">
                <a16:creationId xmlns:a16="http://schemas.microsoft.com/office/drawing/2014/main" id="{83BD8F86-B47B-9E42-BD27-7DD16C077A94}"/>
              </a:ext>
            </a:extLst>
          </p:cNvPr>
          <p:cNvSpPr>
            <a:spLocks noGrp="1"/>
          </p:cNvSpPr>
          <p:nvPr>
            <p:ph type="ftr" sz="quarter" idx="11"/>
          </p:nvPr>
        </p:nvSpPr>
        <p:spPr/>
        <p:txBody>
          <a:bodyPr/>
          <a:lstStyle>
            <a:lvl1pPr>
              <a:defRPr/>
            </a:lvl1pPr>
          </a:lstStyle>
          <a:p>
            <a:pPr>
              <a:defRPr/>
            </a:pPr>
            <a:endParaRPr lang="es-ES_tradnl"/>
          </a:p>
        </p:txBody>
      </p:sp>
      <p:sp>
        <p:nvSpPr>
          <p:cNvPr id="6" name="Marcador de número de diapositiva 5">
            <a:extLst>
              <a:ext uri="{FF2B5EF4-FFF2-40B4-BE49-F238E27FC236}">
                <a16:creationId xmlns:a16="http://schemas.microsoft.com/office/drawing/2014/main" id="{107A5C60-801C-C54C-A056-F1B86D0FE2D1}"/>
              </a:ext>
            </a:extLst>
          </p:cNvPr>
          <p:cNvSpPr>
            <a:spLocks noGrp="1"/>
          </p:cNvSpPr>
          <p:nvPr>
            <p:ph type="sldNum" sz="quarter" idx="12"/>
          </p:nvPr>
        </p:nvSpPr>
        <p:spPr/>
        <p:txBody>
          <a:bodyPr/>
          <a:lstStyle>
            <a:lvl1pPr>
              <a:defRPr/>
            </a:lvl1pPr>
          </a:lstStyle>
          <a:p>
            <a:pPr>
              <a:defRPr/>
            </a:pPr>
            <a:fld id="{DF467B8A-AC7B-7A42-994C-D22B437CC4DF}" type="slidenum">
              <a:rPr lang="es-ES_tradnl" altLang="es-ES"/>
              <a:pPr>
                <a:defRPr/>
              </a:pPr>
              <a:t>‹Nº›</a:t>
            </a:fld>
            <a:endParaRPr lang="es-ES_tradnl" altLang="es-ES"/>
          </a:p>
        </p:txBody>
      </p:sp>
    </p:spTree>
    <p:extLst>
      <p:ext uri="{BB962C8B-B14F-4D97-AF65-F5344CB8AC3E}">
        <p14:creationId xmlns:p14="http://schemas.microsoft.com/office/powerpoint/2010/main" val="339445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id="{D8107B97-A4ED-6842-90A5-82C2FECA7DB4}"/>
              </a:ext>
            </a:extLst>
          </p:cNvPr>
          <p:cNvSpPr>
            <a:spLocks noGrp="1"/>
          </p:cNvSpPr>
          <p:nvPr>
            <p:ph type="dt" sz="half" idx="10"/>
          </p:nvPr>
        </p:nvSpPr>
        <p:spPr/>
        <p:txBody>
          <a:bodyPr/>
          <a:lstStyle>
            <a:lvl1pPr>
              <a:defRPr/>
            </a:lvl1pPr>
          </a:lstStyle>
          <a:p>
            <a:pPr>
              <a:defRPr/>
            </a:pPr>
            <a:fld id="{09CFEF8D-EF12-BB46-942A-F8FBD37551CB}" type="datetimeFigureOut">
              <a:rPr lang="es-ES_tradnl" altLang="es-ES"/>
              <a:pPr>
                <a:defRPr/>
              </a:pPr>
              <a:t>31/01/2024</a:t>
            </a:fld>
            <a:endParaRPr lang="es-ES_tradnl" altLang="es-ES"/>
          </a:p>
        </p:txBody>
      </p:sp>
      <p:sp>
        <p:nvSpPr>
          <p:cNvPr id="5" name="Marcador de pie de página 4">
            <a:extLst>
              <a:ext uri="{FF2B5EF4-FFF2-40B4-BE49-F238E27FC236}">
                <a16:creationId xmlns:a16="http://schemas.microsoft.com/office/drawing/2014/main" id="{7F97E3AB-3D93-4F4E-B5F2-4DA6DE7A5522}"/>
              </a:ext>
            </a:extLst>
          </p:cNvPr>
          <p:cNvSpPr>
            <a:spLocks noGrp="1"/>
          </p:cNvSpPr>
          <p:nvPr>
            <p:ph type="ftr" sz="quarter" idx="11"/>
          </p:nvPr>
        </p:nvSpPr>
        <p:spPr/>
        <p:txBody>
          <a:bodyPr/>
          <a:lstStyle>
            <a:lvl1pPr>
              <a:defRPr/>
            </a:lvl1pPr>
          </a:lstStyle>
          <a:p>
            <a:pPr>
              <a:defRPr/>
            </a:pPr>
            <a:endParaRPr lang="es-ES_tradnl"/>
          </a:p>
        </p:txBody>
      </p:sp>
      <p:sp>
        <p:nvSpPr>
          <p:cNvPr id="6" name="Marcador de número de diapositiva 5">
            <a:extLst>
              <a:ext uri="{FF2B5EF4-FFF2-40B4-BE49-F238E27FC236}">
                <a16:creationId xmlns:a16="http://schemas.microsoft.com/office/drawing/2014/main" id="{760EF344-8BAF-024F-AA3E-426DBF4B2B2B}"/>
              </a:ext>
            </a:extLst>
          </p:cNvPr>
          <p:cNvSpPr>
            <a:spLocks noGrp="1"/>
          </p:cNvSpPr>
          <p:nvPr>
            <p:ph type="sldNum" sz="quarter" idx="12"/>
          </p:nvPr>
        </p:nvSpPr>
        <p:spPr/>
        <p:txBody>
          <a:bodyPr/>
          <a:lstStyle>
            <a:lvl1pPr>
              <a:defRPr/>
            </a:lvl1pPr>
          </a:lstStyle>
          <a:p>
            <a:pPr>
              <a:defRPr/>
            </a:pPr>
            <a:fld id="{B3020926-1030-6F45-A09E-41A4482577C9}" type="slidenum">
              <a:rPr lang="es-ES_tradnl" altLang="es-ES"/>
              <a:pPr>
                <a:defRPr/>
              </a:pPr>
              <a:t>‹Nº›</a:t>
            </a:fld>
            <a:endParaRPr lang="es-ES_tradnl" altLang="es-ES"/>
          </a:p>
        </p:txBody>
      </p:sp>
    </p:spTree>
    <p:extLst>
      <p:ext uri="{BB962C8B-B14F-4D97-AF65-F5344CB8AC3E}">
        <p14:creationId xmlns:p14="http://schemas.microsoft.com/office/powerpoint/2010/main" val="347527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0BF601E3-AE94-324C-84C3-8C4F359082F4}"/>
              </a:ext>
            </a:extLst>
          </p:cNvPr>
          <p:cNvSpPr>
            <a:spLocks noGrp="1"/>
          </p:cNvSpPr>
          <p:nvPr>
            <p:ph type="dt" sz="half" idx="10"/>
          </p:nvPr>
        </p:nvSpPr>
        <p:spPr/>
        <p:txBody>
          <a:bodyPr/>
          <a:lstStyle>
            <a:lvl1pPr>
              <a:defRPr/>
            </a:lvl1pPr>
          </a:lstStyle>
          <a:p>
            <a:pPr>
              <a:defRPr/>
            </a:pPr>
            <a:fld id="{147FB964-74EC-3A43-89DE-F34A652A9CA0}" type="datetimeFigureOut">
              <a:rPr lang="es-ES_tradnl" altLang="es-ES"/>
              <a:pPr>
                <a:defRPr/>
              </a:pPr>
              <a:t>31/01/2024</a:t>
            </a:fld>
            <a:endParaRPr lang="es-ES_tradnl" altLang="es-ES"/>
          </a:p>
        </p:txBody>
      </p:sp>
      <p:sp>
        <p:nvSpPr>
          <p:cNvPr id="5" name="Marcador de pie de página 4">
            <a:extLst>
              <a:ext uri="{FF2B5EF4-FFF2-40B4-BE49-F238E27FC236}">
                <a16:creationId xmlns:a16="http://schemas.microsoft.com/office/drawing/2014/main" id="{A38E3C99-6D1E-9749-9660-B4A3773137D7}"/>
              </a:ext>
            </a:extLst>
          </p:cNvPr>
          <p:cNvSpPr>
            <a:spLocks noGrp="1"/>
          </p:cNvSpPr>
          <p:nvPr>
            <p:ph type="ftr" sz="quarter" idx="11"/>
          </p:nvPr>
        </p:nvSpPr>
        <p:spPr/>
        <p:txBody>
          <a:bodyPr/>
          <a:lstStyle>
            <a:lvl1pPr>
              <a:defRPr/>
            </a:lvl1pPr>
          </a:lstStyle>
          <a:p>
            <a:pPr>
              <a:defRPr/>
            </a:pPr>
            <a:endParaRPr lang="es-ES_tradnl"/>
          </a:p>
        </p:txBody>
      </p:sp>
      <p:sp>
        <p:nvSpPr>
          <p:cNvPr id="6" name="Marcador de número de diapositiva 5">
            <a:extLst>
              <a:ext uri="{FF2B5EF4-FFF2-40B4-BE49-F238E27FC236}">
                <a16:creationId xmlns:a16="http://schemas.microsoft.com/office/drawing/2014/main" id="{7253F2D8-EBAE-9F49-93D7-C611AF7DAA65}"/>
              </a:ext>
            </a:extLst>
          </p:cNvPr>
          <p:cNvSpPr>
            <a:spLocks noGrp="1"/>
          </p:cNvSpPr>
          <p:nvPr>
            <p:ph type="sldNum" sz="quarter" idx="12"/>
          </p:nvPr>
        </p:nvSpPr>
        <p:spPr/>
        <p:txBody>
          <a:bodyPr/>
          <a:lstStyle>
            <a:lvl1pPr>
              <a:defRPr/>
            </a:lvl1pPr>
          </a:lstStyle>
          <a:p>
            <a:pPr>
              <a:defRPr/>
            </a:pPr>
            <a:fld id="{43E7B489-F2B3-7745-93F1-04E1573B9951}" type="slidenum">
              <a:rPr lang="es-ES_tradnl" altLang="es-ES"/>
              <a:pPr>
                <a:defRPr/>
              </a:pPr>
              <a:t>‹Nº›</a:t>
            </a:fld>
            <a:endParaRPr lang="es-ES_tradnl" altLang="es-ES"/>
          </a:p>
        </p:txBody>
      </p:sp>
    </p:spTree>
    <p:extLst>
      <p:ext uri="{BB962C8B-B14F-4D97-AF65-F5344CB8AC3E}">
        <p14:creationId xmlns:p14="http://schemas.microsoft.com/office/powerpoint/2010/main" val="297656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a:extLst>
              <a:ext uri="{FF2B5EF4-FFF2-40B4-BE49-F238E27FC236}">
                <a16:creationId xmlns:a16="http://schemas.microsoft.com/office/drawing/2014/main" id="{D1B58FB5-8768-7E48-9F7B-D2662B362F70}"/>
              </a:ext>
            </a:extLst>
          </p:cNvPr>
          <p:cNvSpPr>
            <a:spLocks noGrp="1"/>
          </p:cNvSpPr>
          <p:nvPr>
            <p:ph type="dt" sz="half" idx="10"/>
          </p:nvPr>
        </p:nvSpPr>
        <p:spPr/>
        <p:txBody>
          <a:bodyPr/>
          <a:lstStyle>
            <a:lvl1pPr>
              <a:defRPr/>
            </a:lvl1pPr>
          </a:lstStyle>
          <a:p>
            <a:pPr>
              <a:defRPr/>
            </a:pPr>
            <a:fld id="{8B8F34EC-1D54-9443-B73D-81521D3626A2}" type="datetimeFigureOut">
              <a:rPr lang="es-ES_tradnl" altLang="es-ES"/>
              <a:pPr>
                <a:defRPr/>
              </a:pPr>
              <a:t>31/01/2024</a:t>
            </a:fld>
            <a:endParaRPr lang="es-ES_tradnl" altLang="es-ES"/>
          </a:p>
        </p:txBody>
      </p:sp>
      <p:sp>
        <p:nvSpPr>
          <p:cNvPr id="6" name="Marcador de pie de página 4">
            <a:extLst>
              <a:ext uri="{FF2B5EF4-FFF2-40B4-BE49-F238E27FC236}">
                <a16:creationId xmlns:a16="http://schemas.microsoft.com/office/drawing/2014/main" id="{17D4B976-8A79-6D40-8891-C7CE707DCB8F}"/>
              </a:ext>
            </a:extLst>
          </p:cNvPr>
          <p:cNvSpPr>
            <a:spLocks noGrp="1"/>
          </p:cNvSpPr>
          <p:nvPr>
            <p:ph type="ftr" sz="quarter" idx="11"/>
          </p:nvPr>
        </p:nvSpPr>
        <p:spPr/>
        <p:txBody>
          <a:bodyPr/>
          <a:lstStyle>
            <a:lvl1pPr>
              <a:defRPr/>
            </a:lvl1pPr>
          </a:lstStyle>
          <a:p>
            <a:pPr>
              <a:defRPr/>
            </a:pPr>
            <a:endParaRPr lang="es-ES_tradnl"/>
          </a:p>
        </p:txBody>
      </p:sp>
      <p:sp>
        <p:nvSpPr>
          <p:cNvPr id="7" name="Marcador de número de diapositiva 5">
            <a:extLst>
              <a:ext uri="{FF2B5EF4-FFF2-40B4-BE49-F238E27FC236}">
                <a16:creationId xmlns:a16="http://schemas.microsoft.com/office/drawing/2014/main" id="{80449ADB-3D48-9E4B-B68D-045FD4307C24}"/>
              </a:ext>
            </a:extLst>
          </p:cNvPr>
          <p:cNvSpPr>
            <a:spLocks noGrp="1"/>
          </p:cNvSpPr>
          <p:nvPr>
            <p:ph type="sldNum" sz="quarter" idx="12"/>
          </p:nvPr>
        </p:nvSpPr>
        <p:spPr/>
        <p:txBody>
          <a:bodyPr/>
          <a:lstStyle>
            <a:lvl1pPr>
              <a:defRPr/>
            </a:lvl1pPr>
          </a:lstStyle>
          <a:p>
            <a:pPr>
              <a:defRPr/>
            </a:pPr>
            <a:fld id="{E2F0D362-9C32-6E4A-BEF1-FE7361B8B07F}" type="slidenum">
              <a:rPr lang="es-ES_tradnl" altLang="es-ES"/>
              <a:pPr>
                <a:defRPr/>
              </a:pPr>
              <a:t>‹Nº›</a:t>
            </a:fld>
            <a:endParaRPr lang="es-ES_tradnl" altLang="es-ES"/>
          </a:p>
        </p:txBody>
      </p:sp>
    </p:spTree>
    <p:extLst>
      <p:ext uri="{BB962C8B-B14F-4D97-AF65-F5344CB8AC3E}">
        <p14:creationId xmlns:p14="http://schemas.microsoft.com/office/powerpoint/2010/main" val="106863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a:extLst>
              <a:ext uri="{FF2B5EF4-FFF2-40B4-BE49-F238E27FC236}">
                <a16:creationId xmlns:a16="http://schemas.microsoft.com/office/drawing/2014/main" id="{66AA6123-9651-804B-9A26-A59F94787EC1}"/>
              </a:ext>
            </a:extLst>
          </p:cNvPr>
          <p:cNvSpPr>
            <a:spLocks noGrp="1"/>
          </p:cNvSpPr>
          <p:nvPr>
            <p:ph type="dt" sz="half" idx="10"/>
          </p:nvPr>
        </p:nvSpPr>
        <p:spPr/>
        <p:txBody>
          <a:bodyPr/>
          <a:lstStyle>
            <a:lvl1pPr>
              <a:defRPr/>
            </a:lvl1pPr>
          </a:lstStyle>
          <a:p>
            <a:pPr>
              <a:defRPr/>
            </a:pPr>
            <a:fld id="{C089C0E3-2539-AC44-9F91-BF41C522B3AC}" type="datetimeFigureOut">
              <a:rPr lang="es-ES_tradnl" altLang="es-ES"/>
              <a:pPr>
                <a:defRPr/>
              </a:pPr>
              <a:t>31/01/2024</a:t>
            </a:fld>
            <a:endParaRPr lang="es-ES_tradnl" altLang="es-ES"/>
          </a:p>
        </p:txBody>
      </p:sp>
      <p:sp>
        <p:nvSpPr>
          <p:cNvPr id="8" name="Marcador de pie de página 4">
            <a:extLst>
              <a:ext uri="{FF2B5EF4-FFF2-40B4-BE49-F238E27FC236}">
                <a16:creationId xmlns:a16="http://schemas.microsoft.com/office/drawing/2014/main" id="{F0CB3D01-0AC9-8B4F-BA02-43D060CF21F5}"/>
              </a:ext>
            </a:extLst>
          </p:cNvPr>
          <p:cNvSpPr>
            <a:spLocks noGrp="1"/>
          </p:cNvSpPr>
          <p:nvPr>
            <p:ph type="ftr" sz="quarter" idx="11"/>
          </p:nvPr>
        </p:nvSpPr>
        <p:spPr/>
        <p:txBody>
          <a:bodyPr/>
          <a:lstStyle>
            <a:lvl1pPr>
              <a:defRPr/>
            </a:lvl1pPr>
          </a:lstStyle>
          <a:p>
            <a:pPr>
              <a:defRPr/>
            </a:pPr>
            <a:endParaRPr lang="es-ES_tradnl"/>
          </a:p>
        </p:txBody>
      </p:sp>
      <p:sp>
        <p:nvSpPr>
          <p:cNvPr id="9" name="Marcador de número de diapositiva 5">
            <a:extLst>
              <a:ext uri="{FF2B5EF4-FFF2-40B4-BE49-F238E27FC236}">
                <a16:creationId xmlns:a16="http://schemas.microsoft.com/office/drawing/2014/main" id="{464BF895-686B-6249-ACC3-C6AAA138B361}"/>
              </a:ext>
            </a:extLst>
          </p:cNvPr>
          <p:cNvSpPr>
            <a:spLocks noGrp="1"/>
          </p:cNvSpPr>
          <p:nvPr>
            <p:ph type="sldNum" sz="quarter" idx="12"/>
          </p:nvPr>
        </p:nvSpPr>
        <p:spPr/>
        <p:txBody>
          <a:bodyPr/>
          <a:lstStyle>
            <a:lvl1pPr>
              <a:defRPr/>
            </a:lvl1pPr>
          </a:lstStyle>
          <a:p>
            <a:pPr>
              <a:defRPr/>
            </a:pPr>
            <a:fld id="{9F3BD68C-A3E5-E246-8908-5EDD123E85BC}" type="slidenum">
              <a:rPr lang="es-ES_tradnl" altLang="es-ES"/>
              <a:pPr>
                <a:defRPr/>
              </a:pPr>
              <a:t>‹Nº›</a:t>
            </a:fld>
            <a:endParaRPr lang="es-ES_tradnl" altLang="es-ES"/>
          </a:p>
        </p:txBody>
      </p:sp>
    </p:spTree>
    <p:extLst>
      <p:ext uri="{BB962C8B-B14F-4D97-AF65-F5344CB8AC3E}">
        <p14:creationId xmlns:p14="http://schemas.microsoft.com/office/powerpoint/2010/main" val="19626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a:extLst>
              <a:ext uri="{FF2B5EF4-FFF2-40B4-BE49-F238E27FC236}">
                <a16:creationId xmlns:a16="http://schemas.microsoft.com/office/drawing/2014/main" id="{65170ACD-4555-0C49-B67D-1FA008A33523}"/>
              </a:ext>
            </a:extLst>
          </p:cNvPr>
          <p:cNvSpPr>
            <a:spLocks noGrp="1"/>
          </p:cNvSpPr>
          <p:nvPr>
            <p:ph type="dt" sz="half" idx="10"/>
          </p:nvPr>
        </p:nvSpPr>
        <p:spPr/>
        <p:txBody>
          <a:bodyPr/>
          <a:lstStyle>
            <a:lvl1pPr>
              <a:defRPr/>
            </a:lvl1pPr>
          </a:lstStyle>
          <a:p>
            <a:pPr>
              <a:defRPr/>
            </a:pPr>
            <a:fld id="{BD53D3FE-0961-5346-BADD-0356F5E73352}" type="datetimeFigureOut">
              <a:rPr lang="es-ES_tradnl" altLang="es-ES"/>
              <a:pPr>
                <a:defRPr/>
              </a:pPr>
              <a:t>31/01/2024</a:t>
            </a:fld>
            <a:endParaRPr lang="es-ES_tradnl" altLang="es-ES"/>
          </a:p>
        </p:txBody>
      </p:sp>
      <p:sp>
        <p:nvSpPr>
          <p:cNvPr id="4" name="Marcador de pie de página 4">
            <a:extLst>
              <a:ext uri="{FF2B5EF4-FFF2-40B4-BE49-F238E27FC236}">
                <a16:creationId xmlns:a16="http://schemas.microsoft.com/office/drawing/2014/main" id="{400D521C-269B-7D41-9C77-6E4563998FC4}"/>
              </a:ext>
            </a:extLst>
          </p:cNvPr>
          <p:cNvSpPr>
            <a:spLocks noGrp="1"/>
          </p:cNvSpPr>
          <p:nvPr>
            <p:ph type="ftr" sz="quarter" idx="11"/>
          </p:nvPr>
        </p:nvSpPr>
        <p:spPr/>
        <p:txBody>
          <a:bodyPr/>
          <a:lstStyle>
            <a:lvl1pPr>
              <a:defRPr/>
            </a:lvl1pPr>
          </a:lstStyle>
          <a:p>
            <a:pPr>
              <a:defRPr/>
            </a:pPr>
            <a:endParaRPr lang="es-ES_tradnl"/>
          </a:p>
        </p:txBody>
      </p:sp>
      <p:sp>
        <p:nvSpPr>
          <p:cNvPr id="5" name="Marcador de número de diapositiva 5">
            <a:extLst>
              <a:ext uri="{FF2B5EF4-FFF2-40B4-BE49-F238E27FC236}">
                <a16:creationId xmlns:a16="http://schemas.microsoft.com/office/drawing/2014/main" id="{EB343155-DFBD-9B4E-B1E6-AE0DF9CB7FBD}"/>
              </a:ext>
            </a:extLst>
          </p:cNvPr>
          <p:cNvSpPr>
            <a:spLocks noGrp="1"/>
          </p:cNvSpPr>
          <p:nvPr>
            <p:ph type="sldNum" sz="quarter" idx="12"/>
          </p:nvPr>
        </p:nvSpPr>
        <p:spPr/>
        <p:txBody>
          <a:bodyPr/>
          <a:lstStyle>
            <a:lvl1pPr>
              <a:defRPr/>
            </a:lvl1pPr>
          </a:lstStyle>
          <a:p>
            <a:pPr>
              <a:defRPr/>
            </a:pPr>
            <a:fld id="{326383ED-BEBB-F249-B0AD-51FC2D88921D}" type="slidenum">
              <a:rPr lang="es-ES_tradnl" altLang="es-ES"/>
              <a:pPr>
                <a:defRPr/>
              </a:pPr>
              <a:t>‹Nº›</a:t>
            </a:fld>
            <a:endParaRPr lang="es-ES_tradnl" altLang="es-ES"/>
          </a:p>
        </p:txBody>
      </p:sp>
    </p:spTree>
    <p:extLst>
      <p:ext uri="{BB962C8B-B14F-4D97-AF65-F5344CB8AC3E}">
        <p14:creationId xmlns:p14="http://schemas.microsoft.com/office/powerpoint/2010/main" val="134042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EFB0FFA4-235B-0A44-AEF6-7F1C59ECDB58}"/>
              </a:ext>
            </a:extLst>
          </p:cNvPr>
          <p:cNvSpPr>
            <a:spLocks noGrp="1"/>
          </p:cNvSpPr>
          <p:nvPr>
            <p:ph type="dt" sz="half" idx="10"/>
          </p:nvPr>
        </p:nvSpPr>
        <p:spPr/>
        <p:txBody>
          <a:bodyPr/>
          <a:lstStyle>
            <a:lvl1pPr>
              <a:defRPr/>
            </a:lvl1pPr>
          </a:lstStyle>
          <a:p>
            <a:pPr>
              <a:defRPr/>
            </a:pPr>
            <a:fld id="{E676CFB0-FC6F-0B44-90A8-0E0869B8D916}" type="datetimeFigureOut">
              <a:rPr lang="es-ES_tradnl" altLang="es-ES"/>
              <a:pPr>
                <a:defRPr/>
              </a:pPr>
              <a:t>31/01/2024</a:t>
            </a:fld>
            <a:endParaRPr lang="es-ES_tradnl" altLang="es-ES"/>
          </a:p>
        </p:txBody>
      </p:sp>
      <p:sp>
        <p:nvSpPr>
          <p:cNvPr id="3" name="Marcador de pie de página 4">
            <a:extLst>
              <a:ext uri="{FF2B5EF4-FFF2-40B4-BE49-F238E27FC236}">
                <a16:creationId xmlns:a16="http://schemas.microsoft.com/office/drawing/2014/main" id="{7C889723-D350-1D4E-B918-2592F2949EAC}"/>
              </a:ext>
            </a:extLst>
          </p:cNvPr>
          <p:cNvSpPr>
            <a:spLocks noGrp="1"/>
          </p:cNvSpPr>
          <p:nvPr>
            <p:ph type="ftr" sz="quarter" idx="11"/>
          </p:nvPr>
        </p:nvSpPr>
        <p:spPr/>
        <p:txBody>
          <a:bodyPr/>
          <a:lstStyle>
            <a:lvl1pPr>
              <a:defRPr/>
            </a:lvl1pPr>
          </a:lstStyle>
          <a:p>
            <a:pPr>
              <a:defRPr/>
            </a:pPr>
            <a:endParaRPr lang="es-ES_tradnl"/>
          </a:p>
        </p:txBody>
      </p:sp>
      <p:sp>
        <p:nvSpPr>
          <p:cNvPr id="4" name="Marcador de número de diapositiva 5">
            <a:extLst>
              <a:ext uri="{FF2B5EF4-FFF2-40B4-BE49-F238E27FC236}">
                <a16:creationId xmlns:a16="http://schemas.microsoft.com/office/drawing/2014/main" id="{0BC5B4EF-5B41-5843-B3A0-BE1FA1F98F8F}"/>
              </a:ext>
            </a:extLst>
          </p:cNvPr>
          <p:cNvSpPr>
            <a:spLocks noGrp="1"/>
          </p:cNvSpPr>
          <p:nvPr>
            <p:ph type="sldNum" sz="quarter" idx="12"/>
          </p:nvPr>
        </p:nvSpPr>
        <p:spPr/>
        <p:txBody>
          <a:bodyPr/>
          <a:lstStyle>
            <a:lvl1pPr>
              <a:defRPr/>
            </a:lvl1pPr>
          </a:lstStyle>
          <a:p>
            <a:pPr>
              <a:defRPr/>
            </a:pPr>
            <a:fld id="{298818E1-6589-F149-8F16-42DC2FE121A4}" type="slidenum">
              <a:rPr lang="es-ES_tradnl" altLang="es-ES"/>
              <a:pPr>
                <a:defRPr/>
              </a:pPr>
              <a:t>‹Nº›</a:t>
            </a:fld>
            <a:endParaRPr lang="es-ES_tradnl" altLang="es-ES"/>
          </a:p>
        </p:txBody>
      </p:sp>
    </p:spTree>
    <p:extLst>
      <p:ext uri="{BB962C8B-B14F-4D97-AF65-F5344CB8AC3E}">
        <p14:creationId xmlns:p14="http://schemas.microsoft.com/office/powerpoint/2010/main" val="250913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9B05B026-B1F9-1648-829C-400A3BB944F5}"/>
              </a:ext>
            </a:extLst>
          </p:cNvPr>
          <p:cNvSpPr>
            <a:spLocks noGrp="1"/>
          </p:cNvSpPr>
          <p:nvPr>
            <p:ph type="dt" sz="half" idx="10"/>
          </p:nvPr>
        </p:nvSpPr>
        <p:spPr/>
        <p:txBody>
          <a:bodyPr/>
          <a:lstStyle>
            <a:lvl1pPr>
              <a:defRPr/>
            </a:lvl1pPr>
          </a:lstStyle>
          <a:p>
            <a:pPr>
              <a:defRPr/>
            </a:pPr>
            <a:fld id="{78CC55A0-016D-3F47-860E-645172FC6AE6}" type="datetimeFigureOut">
              <a:rPr lang="es-ES_tradnl" altLang="es-ES"/>
              <a:pPr>
                <a:defRPr/>
              </a:pPr>
              <a:t>31/01/2024</a:t>
            </a:fld>
            <a:endParaRPr lang="es-ES_tradnl" altLang="es-ES"/>
          </a:p>
        </p:txBody>
      </p:sp>
      <p:sp>
        <p:nvSpPr>
          <p:cNvPr id="6" name="Marcador de pie de página 4">
            <a:extLst>
              <a:ext uri="{FF2B5EF4-FFF2-40B4-BE49-F238E27FC236}">
                <a16:creationId xmlns:a16="http://schemas.microsoft.com/office/drawing/2014/main" id="{569B98B2-2522-AA4E-8BC4-F2BB63902926}"/>
              </a:ext>
            </a:extLst>
          </p:cNvPr>
          <p:cNvSpPr>
            <a:spLocks noGrp="1"/>
          </p:cNvSpPr>
          <p:nvPr>
            <p:ph type="ftr" sz="quarter" idx="11"/>
          </p:nvPr>
        </p:nvSpPr>
        <p:spPr/>
        <p:txBody>
          <a:bodyPr/>
          <a:lstStyle>
            <a:lvl1pPr>
              <a:defRPr/>
            </a:lvl1pPr>
          </a:lstStyle>
          <a:p>
            <a:pPr>
              <a:defRPr/>
            </a:pPr>
            <a:endParaRPr lang="es-ES_tradnl"/>
          </a:p>
        </p:txBody>
      </p:sp>
      <p:sp>
        <p:nvSpPr>
          <p:cNvPr id="7" name="Marcador de número de diapositiva 5">
            <a:extLst>
              <a:ext uri="{FF2B5EF4-FFF2-40B4-BE49-F238E27FC236}">
                <a16:creationId xmlns:a16="http://schemas.microsoft.com/office/drawing/2014/main" id="{17668F1F-B9EB-C841-808D-8FB310F31F39}"/>
              </a:ext>
            </a:extLst>
          </p:cNvPr>
          <p:cNvSpPr>
            <a:spLocks noGrp="1"/>
          </p:cNvSpPr>
          <p:nvPr>
            <p:ph type="sldNum" sz="quarter" idx="12"/>
          </p:nvPr>
        </p:nvSpPr>
        <p:spPr/>
        <p:txBody>
          <a:bodyPr/>
          <a:lstStyle>
            <a:lvl1pPr>
              <a:defRPr/>
            </a:lvl1pPr>
          </a:lstStyle>
          <a:p>
            <a:pPr>
              <a:defRPr/>
            </a:pPr>
            <a:fld id="{DAA55792-E887-D146-A693-107CB779D597}" type="slidenum">
              <a:rPr lang="es-ES_tradnl" altLang="es-ES"/>
              <a:pPr>
                <a:defRPr/>
              </a:pPr>
              <a:t>‹Nº›</a:t>
            </a:fld>
            <a:endParaRPr lang="es-ES_tradnl" altLang="es-ES"/>
          </a:p>
        </p:txBody>
      </p:sp>
    </p:spTree>
    <p:extLst>
      <p:ext uri="{BB962C8B-B14F-4D97-AF65-F5344CB8AC3E}">
        <p14:creationId xmlns:p14="http://schemas.microsoft.com/office/powerpoint/2010/main" val="179795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591B609B-F88C-6849-AFDA-91D5DA0DDCC5}"/>
              </a:ext>
            </a:extLst>
          </p:cNvPr>
          <p:cNvSpPr>
            <a:spLocks noGrp="1"/>
          </p:cNvSpPr>
          <p:nvPr>
            <p:ph type="dt" sz="half" idx="10"/>
          </p:nvPr>
        </p:nvSpPr>
        <p:spPr/>
        <p:txBody>
          <a:bodyPr/>
          <a:lstStyle>
            <a:lvl1pPr>
              <a:defRPr/>
            </a:lvl1pPr>
          </a:lstStyle>
          <a:p>
            <a:pPr>
              <a:defRPr/>
            </a:pPr>
            <a:fld id="{CE919C84-9196-224B-B5CC-BC1049CBB98F}" type="datetimeFigureOut">
              <a:rPr lang="es-ES_tradnl" altLang="es-ES"/>
              <a:pPr>
                <a:defRPr/>
              </a:pPr>
              <a:t>31/01/2024</a:t>
            </a:fld>
            <a:endParaRPr lang="es-ES_tradnl" altLang="es-ES"/>
          </a:p>
        </p:txBody>
      </p:sp>
      <p:sp>
        <p:nvSpPr>
          <p:cNvPr id="6" name="Marcador de pie de página 4">
            <a:extLst>
              <a:ext uri="{FF2B5EF4-FFF2-40B4-BE49-F238E27FC236}">
                <a16:creationId xmlns:a16="http://schemas.microsoft.com/office/drawing/2014/main" id="{A5E6A84F-7C41-9D43-A5F9-882BA0136873}"/>
              </a:ext>
            </a:extLst>
          </p:cNvPr>
          <p:cNvSpPr>
            <a:spLocks noGrp="1"/>
          </p:cNvSpPr>
          <p:nvPr>
            <p:ph type="ftr" sz="quarter" idx="11"/>
          </p:nvPr>
        </p:nvSpPr>
        <p:spPr/>
        <p:txBody>
          <a:bodyPr/>
          <a:lstStyle>
            <a:lvl1pPr>
              <a:defRPr/>
            </a:lvl1pPr>
          </a:lstStyle>
          <a:p>
            <a:pPr>
              <a:defRPr/>
            </a:pPr>
            <a:endParaRPr lang="es-ES_tradnl"/>
          </a:p>
        </p:txBody>
      </p:sp>
      <p:sp>
        <p:nvSpPr>
          <p:cNvPr id="7" name="Marcador de número de diapositiva 5">
            <a:extLst>
              <a:ext uri="{FF2B5EF4-FFF2-40B4-BE49-F238E27FC236}">
                <a16:creationId xmlns:a16="http://schemas.microsoft.com/office/drawing/2014/main" id="{EED40180-6624-B141-8E27-EA9E86EC2FD3}"/>
              </a:ext>
            </a:extLst>
          </p:cNvPr>
          <p:cNvSpPr>
            <a:spLocks noGrp="1"/>
          </p:cNvSpPr>
          <p:nvPr>
            <p:ph type="sldNum" sz="quarter" idx="12"/>
          </p:nvPr>
        </p:nvSpPr>
        <p:spPr/>
        <p:txBody>
          <a:bodyPr/>
          <a:lstStyle>
            <a:lvl1pPr>
              <a:defRPr/>
            </a:lvl1pPr>
          </a:lstStyle>
          <a:p>
            <a:pPr>
              <a:defRPr/>
            </a:pPr>
            <a:fld id="{FB0052EC-6095-CE45-9C37-C75B1373A14D}" type="slidenum">
              <a:rPr lang="es-ES_tradnl" altLang="es-ES"/>
              <a:pPr>
                <a:defRPr/>
              </a:pPr>
              <a:t>‹Nº›</a:t>
            </a:fld>
            <a:endParaRPr lang="es-ES_tradnl" altLang="es-ES"/>
          </a:p>
        </p:txBody>
      </p:sp>
    </p:spTree>
    <p:extLst>
      <p:ext uri="{BB962C8B-B14F-4D97-AF65-F5344CB8AC3E}">
        <p14:creationId xmlns:p14="http://schemas.microsoft.com/office/powerpoint/2010/main" val="142955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EE26626A-5CDE-4147-BE41-68696151CF4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1027" name="Marcador de texto 2">
            <a:extLst>
              <a:ext uri="{FF2B5EF4-FFF2-40B4-BE49-F238E27FC236}">
                <a16:creationId xmlns:a16="http://schemas.microsoft.com/office/drawing/2014/main" id="{0559B53F-A0AB-FD40-9E8C-C0EBE7FEACC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s-ES" altLang="es-ES"/>
          </a:p>
        </p:txBody>
      </p:sp>
      <p:sp>
        <p:nvSpPr>
          <p:cNvPr id="4" name="Marcador de fecha 3">
            <a:extLst>
              <a:ext uri="{FF2B5EF4-FFF2-40B4-BE49-F238E27FC236}">
                <a16:creationId xmlns:a16="http://schemas.microsoft.com/office/drawing/2014/main" id="{DF95D5C8-A4D0-F247-BAD7-730C686AA6EF}"/>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8648EF9-E764-F749-8A0A-6E6192B59798}" type="datetimeFigureOut">
              <a:rPr lang="es-ES_tradnl" altLang="es-ES"/>
              <a:pPr>
                <a:defRPr/>
              </a:pPr>
              <a:t>31/01/2024</a:t>
            </a:fld>
            <a:endParaRPr lang="es-ES_tradnl" altLang="es-ES"/>
          </a:p>
        </p:txBody>
      </p:sp>
      <p:sp>
        <p:nvSpPr>
          <p:cNvPr id="5" name="Marcador de pie de página 4">
            <a:extLst>
              <a:ext uri="{FF2B5EF4-FFF2-40B4-BE49-F238E27FC236}">
                <a16:creationId xmlns:a16="http://schemas.microsoft.com/office/drawing/2014/main" id="{CEAB2E11-E746-C54F-B1C8-5628FF600B27}"/>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ＭＳ Ｐゴシック" charset="0"/>
              </a:defRPr>
            </a:lvl1pPr>
          </a:lstStyle>
          <a:p>
            <a:pPr>
              <a:defRPr/>
            </a:pPr>
            <a:endParaRPr lang="es-ES_tradnl"/>
          </a:p>
        </p:txBody>
      </p:sp>
      <p:sp>
        <p:nvSpPr>
          <p:cNvPr id="6" name="Marcador de número de diapositiva 5">
            <a:extLst>
              <a:ext uri="{FF2B5EF4-FFF2-40B4-BE49-F238E27FC236}">
                <a16:creationId xmlns:a16="http://schemas.microsoft.com/office/drawing/2014/main" id="{1868406E-CD6C-C34E-B9D9-C733D21E192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88864C-2E57-A745-B31D-3FE09A16A066}" type="slidenum">
              <a:rPr lang="es-ES_tradnl" altLang="es-ES"/>
              <a:pPr>
                <a:defRPr/>
              </a:pPr>
              <a:t>‹Nº›</a:t>
            </a:fld>
            <a:endParaRPr lang="es-ES_tradnl" alt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1.pn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18.jpe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36.pn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1.png"/><Relationship Id="rId7" Type="http://schemas.openxmlformats.org/officeDocument/2006/relationships/image" Target="../media/image60.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65.png"/><Relationship Id="rId5" Type="http://schemas.openxmlformats.org/officeDocument/2006/relationships/image" Target="../media/image63.png"/><Relationship Id="rId10" Type="http://schemas.openxmlformats.org/officeDocument/2006/relationships/image" Target="../media/image59.png"/><Relationship Id="rId4" Type="http://schemas.openxmlformats.org/officeDocument/2006/relationships/image" Target="../media/image62.sv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8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84.png"/><Relationship Id="rId5" Type="http://schemas.openxmlformats.org/officeDocument/2006/relationships/diagramQuickStyle" Target="../diagrams/quickStyle9.xml"/><Relationship Id="rId10" Type="http://schemas.openxmlformats.org/officeDocument/2006/relationships/image" Target="../media/image83.png"/><Relationship Id="rId4" Type="http://schemas.openxmlformats.org/officeDocument/2006/relationships/diagramLayout" Target="../diagrams/layout9.xml"/><Relationship Id="rId9"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3" Type="http://schemas.openxmlformats.org/officeDocument/2006/relationships/hyperlink" Target="mailto:cati@cedia.org.ec"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1.png"/><Relationship Id="rId12"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jpeg"/><Relationship Id="rId5" Type="http://schemas.openxmlformats.org/officeDocument/2006/relationships/image" Target="../media/image16.pn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jpe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1225FE-6B4A-8E2B-47E8-C0F4D788252A}"/>
              </a:ext>
            </a:extLst>
          </p:cNvPr>
          <p:cNvSpPr/>
          <p:nvPr/>
        </p:nvSpPr>
        <p:spPr>
          <a:xfrm>
            <a:off x="760405" y="2434566"/>
            <a:ext cx="4958808" cy="404341"/>
          </a:xfrm>
          <a:prstGeom prst="rect">
            <a:avLst/>
          </a:prstGeom>
          <a:noFill/>
          <a:ln>
            <a:noFill/>
          </a:ln>
        </p:spPr>
        <p:txBody>
          <a:bodyPr wrap="square" lIns="91440" tIns="45720" rIns="91440" bIns="45720" numCol="1" spcCol="457200">
            <a:spAutoFit/>
          </a:bodyPr>
          <a:lstStyle/>
          <a:p>
            <a:pPr>
              <a:lnSpc>
                <a:spcPct val="110000"/>
              </a:lnSpc>
              <a:buClr>
                <a:srgbClr val="7154F9"/>
              </a:buClr>
              <a:defRPr/>
            </a:pPr>
            <a:r>
              <a:rPr lang="es-ES" sz="2000" dirty="0">
                <a:ln w="0"/>
                <a:solidFill>
                  <a:schemeClr val="bg1"/>
                </a:solidFill>
                <a:latin typeface="Gotham Light" pitchFamily="2" charset="0"/>
                <a:cs typeface="Gotham Light" pitchFamily="2" charset="0"/>
              </a:rPr>
              <a:t>PRESENTACIÓN DE BENEFICIOS</a:t>
            </a:r>
            <a:endParaRPr lang="en-US" sz="2000" dirty="0">
              <a:ln w="0"/>
              <a:solidFill>
                <a:schemeClr val="bg1"/>
              </a:solidFill>
              <a:latin typeface="Gotham Light" pitchFamily="2" charset="0"/>
              <a:cs typeface="Gotham Light" pitchFamily="2" charset="0"/>
            </a:endParaRPr>
          </a:p>
        </p:txBody>
      </p:sp>
      <p:sp>
        <p:nvSpPr>
          <p:cNvPr id="3" name="Rectangle 5">
            <a:extLst>
              <a:ext uri="{FF2B5EF4-FFF2-40B4-BE49-F238E27FC236}">
                <a16:creationId xmlns:a16="http://schemas.microsoft.com/office/drawing/2014/main" id="{AA1A3363-E16A-8993-1659-075AD25FBF84}"/>
              </a:ext>
            </a:extLst>
          </p:cNvPr>
          <p:cNvSpPr/>
          <p:nvPr/>
        </p:nvSpPr>
        <p:spPr>
          <a:xfrm>
            <a:off x="760402" y="1899035"/>
            <a:ext cx="7721446" cy="634020"/>
          </a:xfrm>
          <a:prstGeom prst="rect">
            <a:avLst/>
          </a:prstGeom>
          <a:noFill/>
        </p:spPr>
        <p:txBody>
          <a:bodyPr wrap="square" lIns="91440" tIns="45720" rIns="91440" bIns="45720">
            <a:spAutoFit/>
          </a:bodyPr>
          <a:lstStyle/>
          <a:p>
            <a:pPr>
              <a:lnSpc>
                <a:spcPct val="80000"/>
              </a:lnSpc>
              <a:tabLst>
                <a:tab pos="685800" algn="l"/>
              </a:tabLst>
              <a:defRPr/>
            </a:pPr>
            <a:r>
              <a:rPr lang="en-US" sz="4400" b="1" dirty="0">
                <a:ln w="0"/>
                <a:solidFill>
                  <a:srgbClr val="00B0F0"/>
                </a:solidFill>
                <a:latin typeface="Gotham Medium" pitchFamily="2" charset="0"/>
                <a:cs typeface="Gotham Medium" pitchFamily="2" charset="0"/>
              </a:rPr>
              <a:t>INFODAY CEDIA</a:t>
            </a:r>
          </a:p>
        </p:txBody>
      </p:sp>
      <p:sp>
        <p:nvSpPr>
          <p:cNvPr id="4" name="Rectangle 7">
            <a:extLst>
              <a:ext uri="{FF2B5EF4-FFF2-40B4-BE49-F238E27FC236}">
                <a16:creationId xmlns:a16="http://schemas.microsoft.com/office/drawing/2014/main" id="{B8ECEE9C-0539-B20A-2088-33272FE23DFC}"/>
              </a:ext>
            </a:extLst>
          </p:cNvPr>
          <p:cNvSpPr/>
          <p:nvPr/>
        </p:nvSpPr>
        <p:spPr>
          <a:xfrm>
            <a:off x="760402" y="4115793"/>
            <a:ext cx="4458143" cy="341632"/>
          </a:xfrm>
          <a:prstGeom prst="rect">
            <a:avLst/>
          </a:prstGeom>
          <a:noFill/>
          <a:ln>
            <a:noFill/>
          </a:ln>
        </p:spPr>
        <p:txBody>
          <a:bodyPr wrap="square" lIns="91440" tIns="45720" rIns="91440" bIns="45720" numCol="1" spcCol="457200">
            <a:spAutoFit/>
          </a:bodyPr>
          <a:lstStyle/>
          <a:p>
            <a:pPr marL="0" marR="0" lvl="0" indent="0" algn="l" defTabSz="914400" rtl="0" eaLnBrk="1" fontAlgn="auto" latinLnBrk="0" hangingPunct="1">
              <a:lnSpc>
                <a:spcPct val="90000"/>
              </a:lnSpc>
              <a:spcBef>
                <a:spcPts val="0"/>
              </a:spcBef>
              <a:spcAft>
                <a:spcPts val="0"/>
              </a:spcAft>
              <a:buClr>
                <a:srgbClr val="7154F9"/>
              </a:buClr>
              <a:buSzTx/>
              <a:buFontTx/>
              <a:buNone/>
              <a:tabLst/>
              <a:defRPr/>
            </a:pPr>
            <a:r>
              <a:rPr lang="en-US" dirty="0">
                <a:ln w="0"/>
                <a:solidFill>
                  <a:schemeClr val="bg1"/>
                </a:solidFill>
                <a:latin typeface="Gotham Light" pitchFamily="2" charset="0"/>
                <a:cs typeface="Gotham Light" pitchFamily="2" charset="0"/>
              </a:rPr>
              <a:t>2024</a:t>
            </a:r>
            <a:endParaRPr kumimoji="0" lang="en-US" u="none" strike="noStrike" kern="1200" cap="none" spc="0" normalizeH="0" baseline="0" noProof="0" dirty="0">
              <a:ln w="0"/>
              <a:solidFill>
                <a:schemeClr val="bg1"/>
              </a:solidFill>
              <a:effectLst/>
              <a:uLnTx/>
              <a:uFillTx/>
              <a:latin typeface="Gotham Light" pitchFamily="2" charset="0"/>
              <a:cs typeface="Gotham Ligh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upo 2"/>
          <p:cNvGrpSpPr/>
          <p:nvPr/>
        </p:nvGrpSpPr>
        <p:grpSpPr>
          <a:xfrm>
            <a:off x="5361751" y="3254422"/>
            <a:ext cx="1468499" cy="1468499"/>
            <a:chOff x="3329750" y="2425186"/>
            <a:chExt cx="1468499" cy="1468499"/>
          </a:xfrm>
        </p:grpSpPr>
        <p:sp>
          <p:nvSpPr>
            <p:cNvPr id="22" name="Elipse 21"/>
            <p:cNvSpPr/>
            <p:nvPr/>
          </p:nvSpPr>
          <p:spPr>
            <a:xfrm>
              <a:off x="3329750" y="2425186"/>
              <a:ext cx="1468499" cy="1468499"/>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Elipse 4"/>
            <p:cNvSpPr txBox="1"/>
            <p:nvPr/>
          </p:nvSpPr>
          <p:spPr>
            <a:xfrm>
              <a:off x="3544807" y="2640243"/>
              <a:ext cx="1038385" cy="1038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2400" kern="1200">
                  <a:latin typeface="+mj-lt"/>
                  <a:cs typeface="Gotham Book" pitchFamily="50" charset="0"/>
                </a:rPr>
                <a:t>Fondos Connect</a:t>
              </a:r>
            </a:p>
          </p:txBody>
        </p:sp>
      </p:grpSp>
      <p:grpSp>
        <p:nvGrpSpPr>
          <p:cNvPr id="4" name="Grupo 3"/>
          <p:cNvGrpSpPr/>
          <p:nvPr/>
        </p:nvGrpSpPr>
        <p:grpSpPr>
          <a:xfrm>
            <a:off x="5846356" y="2810151"/>
            <a:ext cx="499289" cy="313952"/>
            <a:chOff x="3814355" y="1980915"/>
            <a:chExt cx="499289" cy="313952"/>
          </a:xfrm>
        </p:grpSpPr>
        <p:sp>
          <p:nvSpPr>
            <p:cNvPr id="20" name="Flecha derecha 19"/>
            <p:cNvSpPr/>
            <p:nvPr/>
          </p:nvSpPr>
          <p:spPr>
            <a:xfrm rot="16200000">
              <a:off x="3907024" y="1888246"/>
              <a:ext cx="313951" cy="499289"/>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1" name="Flecha derecha 6"/>
            <p:cNvSpPr txBox="1"/>
            <p:nvPr/>
          </p:nvSpPr>
          <p:spPr>
            <a:xfrm rot="16200000">
              <a:off x="3954117" y="2035197"/>
              <a:ext cx="219766" cy="299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600" kern="1200">
                <a:latin typeface="+mj-lt"/>
                <a:cs typeface="Gotham Book" pitchFamily="50" charset="0"/>
              </a:endParaRPr>
            </a:p>
          </p:txBody>
        </p:sp>
      </p:grpSp>
      <p:grpSp>
        <p:nvGrpSpPr>
          <p:cNvPr id="5" name="Grupo 4"/>
          <p:cNvGrpSpPr/>
          <p:nvPr/>
        </p:nvGrpSpPr>
        <p:grpSpPr>
          <a:xfrm>
            <a:off x="5183925" y="837909"/>
            <a:ext cx="1824151" cy="1824151"/>
            <a:chOff x="3151924" y="8673"/>
            <a:chExt cx="1824151" cy="1824151"/>
          </a:xfrm>
        </p:grpSpPr>
        <p:sp>
          <p:nvSpPr>
            <p:cNvPr id="18" name="Elipse 17"/>
            <p:cNvSpPr/>
            <p:nvPr/>
          </p:nvSpPr>
          <p:spPr>
            <a:xfrm>
              <a:off x="3151924" y="8673"/>
              <a:ext cx="1824151" cy="182415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Elipse 8"/>
            <p:cNvSpPr txBox="1"/>
            <p:nvPr/>
          </p:nvSpPr>
          <p:spPr>
            <a:xfrm>
              <a:off x="3419065" y="275814"/>
              <a:ext cx="1289869" cy="1289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600" kern="1200" dirty="0">
                  <a:latin typeface="+mj-lt"/>
                  <a:cs typeface="Gotham Book" pitchFamily="50" charset="0"/>
                </a:rPr>
                <a:t>1. Conocimiento</a:t>
              </a:r>
            </a:p>
          </p:txBody>
        </p:sp>
      </p:grpSp>
      <p:grpSp>
        <p:nvGrpSpPr>
          <p:cNvPr id="6" name="Grupo 5"/>
          <p:cNvGrpSpPr/>
          <p:nvPr/>
        </p:nvGrpSpPr>
        <p:grpSpPr>
          <a:xfrm>
            <a:off x="6823709" y="4249799"/>
            <a:ext cx="313951" cy="499289"/>
            <a:chOff x="4791708" y="3420563"/>
            <a:chExt cx="313951" cy="499289"/>
          </a:xfrm>
        </p:grpSpPr>
        <p:sp>
          <p:nvSpPr>
            <p:cNvPr id="16" name="Flecha derecha 15"/>
            <p:cNvSpPr/>
            <p:nvPr/>
          </p:nvSpPr>
          <p:spPr>
            <a:xfrm rot="1800000">
              <a:off x="4791708" y="3420563"/>
              <a:ext cx="313951" cy="499289"/>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7" name="Flecha derecha 10"/>
            <p:cNvSpPr txBox="1"/>
            <p:nvPr/>
          </p:nvSpPr>
          <p:spPr>
            <a:xfrm rot="1800000">
              <a:off x="4798017" y="3496875"/>
              <a:ext cx="219766" cy="299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600" kern="1200">
                <a:latin typeface="+mj-lt"/>
              </a:endParaRPr>
            </a:p>
          </p:txBody>
        </p:sp>
      </p:grpSp>
      <p:grpSp>
        <p:nvGrpSpPr>
          <p:cNvPr id="7" name="Grupo 6"/>
          <p:cNvGrpSpPr/>
          <p:nvPr/>
        </p:nvGrpSpPr>
        <p:grpSpPr>
          <a:xfrm>
            <a:off x="7122684" y="4195939"/>
            <a:ext cx="1824151" cy="1824151"/>
            <a:chOff x="5090683" y="3366703"/>
            <a:chExt cx="1824151" cy="1824151"/>
          </a:xfrm>
        </p:grpSpPr>
        <p:sp>
          <p:nvSpPr>
            <p:cNvPr id="14" name="Elipse 13"/>
            <p:cNvSpPr/>
            <p:nvPr/>
          </p:nvSpPr>
          <p:spPr>
            <a:xfrm>
              <a:off x="5090683" y="3366703"/>
              <a:ext cx="1824151" cy="182415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Elipse 12"/>
            <p:cNvSpPr txBox="1"/>
            <p:nvPr/>
          </p:nvSpPr>
          <p:spPr>
            <a:xfrm>
              <a:off x="5357824" y="3633844"/>
              <a:ext cx="1289869" cy="1289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600" kern="1200" dirty="0">
                  <a:latin typeface="+mj-lt"/>
                  <a:cs typeface="Gotham Book" pitchFamily="50" charset="0"/>
                </a:rPr>
                <a:t>2. I+D+i</a:t>
              </a:r>
            </a:p>
          </p:txBody>
        </p:sp>
      </p:grpSp>
      <p:grpSp>
        <p:nvGrpSpPr>
          <p:cNvPr id="8" name="Grupo 7"/>
          <p:cNvGrpSpPr/>
          <p:nvPr/>
        </p:nvGrpSpPr>
        <p:grpSpPr>
          <a:xfrm>
            <a:off x="5054341" y="4249799"/>
            <a:ext cx="313951" cy="499289"/>
            <a:chOff x="3022340" y="3420563"/>
            <a:chExt cx="313951" cy="499289"/>
          </a:xfrm>
        </p:grpSpPr>
        <p:sp>
          <p:nvSpPr>
            <p:cNvPr id="12" name="Flecha derecha 11"/>
            <p:cNvSpPr/>
            <p:nvPr/>
          </p:nvSpPr>
          <p:spPr>
            <a:xfrm rot="9000000">
              <a:off x="3022340" y="3420563"/>
              <a:ext cx="313951" cy="499289"/>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3" name="Flecha derecha 14"/>
            <p:cNvSpPr txBox="1"/>
            <p:nvPr/>
          </p:nvSpPr>
          <p:spPr>
            <a:xfrm rot="19800000">
              <a:off x="3110216" y="3496875"/>
              <a:ext cx="219766" cy="299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600" kern="1200">
                <a:latin typeface="+mj-lt"/>
                <a:cs typeface="Gotham Book" pitchFamily="50" charset="0"/>
              </a:endParaRPr>
            </a:p>
          </p:txBody>
        </p:sp>
      </p:grpSp>
      <p:grpSp>
        <p:nvGrpSpPr>
          <p:cNvPr id="9" name="Grupo 8"/>
          <p:cNvGrpSpPr/>
          <p:nvPr/>
        </p:nvGrpSpPr>
        <p:grpSpPr>
          <a:xfrm>
            <a:off x="3245165" y="4195939"/>
            <a:ext cx="1824151" cy="1824151"/>
            <a:chOff x="1213164" y="3366703"/>
            <a:chExt cx="1824151" cy="1824151"/>
          </a:xfrm>
        </p:grpSpPr>
        <p:sp>
          <p:nvSpPr>
            <p:cNvPr id="10" name="Elipse 9"/>
            <p:cNvSpPr/>
            <p:nvPr/>
          </p:nvSpPr>
          <p:spPr>
            <a:xfrm>
              <a:off x="1213164" y="3366703"/>
              <a:ext cx="1824151" cy="1824151"/>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Elipse 16"/>
            <p:cNvSpPr txBox="1"/>
            <p:nvPr/>
          </p:nvSpPr>
          <p:spPr>
            <a:xfrm>
              <a:off x="1480305" y="3633844"/>
              <a:ext cx="1289869" cy="1289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600" kern="1200">
                  <a:latin typeface="+mj-lt"/>
                  <a:cs typeface="Gotham Book" pitchFamily="50" charset="0"/>
                </a:rPr>
                <a:t>3. Transferencia</a:t>
              </a:r>
            </a:p>
          </p:txBody>
        </p:sp>
      </p:grpSp>
      <p:sp>
        <p:nvSpPr>
          <p:cNvPr id="24" name="Rectángulo 23"/>
          <p:cNvSpPr/>
          <p:nvPr/>
        </p:nvSpPr>
        <p:spPr>
          <a:xfrm>
            <a:off x="1435510" y="6033865"/>
            <a:ext cx="9906000" cy="400110"/>
          </a:xfrm>
          <a:prstGeom prst="rect">
            <a:avLst/>
          </a:prstGeom>
        </p:spPr>
        <p:txBody>
          <a:bodyPr wrap="square">
            <a:spAutoFit/>
          </a:bodyPr>
          <a:lstStyle/>
          <a:p>
            <a:r>
              <a:rPr lang="es-MX" sz="1000" dirty="0"/>
              <a:t>© El presente documento se encuentra protegido por Derechos de Autor, y es de titularidad exclusiva de CEDIA. Ha sido autorizado su uso exclusivo para fines de capacitación. Queda totalmente prohibida la distribución no autorizada de los contenidos del documento para fines ajenos al previsto.  El presente aviso no podrá ser modificado ni suprimido del texto.</a:t>
            </a:r>
            <a:endParaRPr lang="es-EC" sz="1000" dirty="0"/>
          </a:p>
        </p:txBody>
      </p:sp>
    </p:spTree>
    <p:extLst>
      <p:ext uri="{BB962C8B-B14F-4D97-AF65-F5344CB8AC3E}">
        <p14:creationId xmlns:p14="http://schemas.microsoft.com/office/powerpoint/2010/main" val="321196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A1A3363-E16A-8993-1659-075AD25FBF84}"/>
              </a:ext>
            </a:extLst>
          </p:cNvPr>
          <p:cNvSpPr/>
          <p:nvPr/>
        </p:nvSpPr>
        <p:spPr>
          <a:xfrm>
            <a:off x="760405" y="2254448"/>
            <a:ext cx="7721446" cy="634020"/>
          </a:xfrm>
          <a:prstGeom prst="rect">
            <a:avLst/>
          </a:prstGeom>
          <a:noFill/>
        </p:spPr>
        <p:txBody>
          <a:bodyPr wrap="square" lIns="91440" tIns="45720" rIns="91440" bIns="45720">
            <a:spAutoFit/>
          </a:bodyPr>
          <a:lstStyle/>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lang="en-US" sz="4400" b="1" noProof="0" dirty="0">
                <a:ln w="0"/>
                <a:solidFill>
                  <a:srgbClr val="00B0F0"/>
                </a:solidFill>
                <a:latin typeface="Gotham Medium" pitchFamily="2" charset="0"/>
                <a:cs typeface="Gotham Medium" pitchFamily="2" charset="0"/>
              </a:rPr>
              <a:t>CONOCIMIENTO</a:t>
            </a:r>
            <a:endPar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endParaRPr>
          </a:p>
        </p:txBody>
      </p:sp>
    </p:spTree>
    <p:extLst>
      <p:ext uri="{BB962C8B-B14F-4D97-AF65-F5344CB8AC3E}">
        <p14:creationId xmlns:p14="http://schemas.microsoft.com/office/powerpoint/2010/main" val="8029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6431" y="1161008"/>
            <a:ext cx="10972800" cy="1143000"/>
          </a:xfrm>
        </p:spPr>
        <p:txBody>
          <a:bodyPr/>
          <a:lstStyle/>
          <a:p>
            <a:r>
              <a:rPr lang="es-ES" b="1" dirty="0">
                <a:cs typeface="Gotham Book" pitchFamily="50" charset="0"/>
              </a:rPr>
              <a:t>DIVULGA</a:t>
            </a:r>
            <a:endParaRPr lang="es-EC" b="1" dirty="0">
              <a:cs typeface="Gotham Book" pitchFamily="50" charset="0"/>
            </a:endParaRPr>
          </a:p>
        </p:txBody>
      </p:sp>
      <p:sp>
        <p:nvSpPr>
          <p:cNvPr id="4" name="Marcador de contenido 1"/>
          <p:cNvSpPr>
            <a:spLocks noGrp="1"/>
          </p:cNvSpPr>
          <p:nvPr>
            <p:ph sz="half" idx="4294967295"/>
          </p:nvPr>
        </p:nvSpPr>
        <p:spPr>
          <a:xfrm>
            <a:off x="1556719" y="2879349"/>
            <a:ext cx="4487754" cy="2271650"/>
          </a:xfrm>
          <a:prstGeom prst="rect">
            <a:avLst/>
          </a:prstGeom>
        </p:spPr>
        <p:txBody>
          <a:bodyPr/>
          <a:lstStyle/>
          <a:p>
            <a:pPr marL="0" indent="0">
              <a:buNone/>
            </a:pPr>
            <a:r>
              <a:rPr lang="es-ES" sz="2000" dirty="0">
                <a:latin typeface="+mj-lt"/>
                <a:cs typeface="Gotham Book" pitchFamily="50" charset="0"/>
              </a:rPr>
              <a:t>Financia la difusión del trabajo </a:t>
            </a:r>
          </a:p>
          <a:p>
            <a:pPr marL="0" indent="0">
              <a:buNone/>
            </a:pPr>
            <a:r>
              <a:rPr lang="es-ES" sz="2000" dirty="0">
                <a:latin typeface="+mj-lt"/>
                <a:cs typeface="Gotham Book" pitchFamily="50" charset="0"/>
              </a:rPr>
              <a:t>científico creado por IES miembros</a:t>
            </a:r>
          </a:p>
          <a:p>
            <a:pPr marL="0" indent="0">
              <a:buNone/>
            </a:pPr>
            <a:endParaRPr lang="es-ES" sz="2000" dirty="0">
              <a:latin typeface="+mj-lt"/>
              <a:cs typeface="Gotham Book" pitchFamily="50" charset="0"/>
            </a:endParaRPr>
          </a:p>
          <a:p>
            <a:pPr marL="0" indent="0">
              <a:buNone/>
            </a:pPr>
            <a:r>
              <a:rPr lang="es-ES" sz="2000" dirty="0">
                <a:latin typeface="+mj-lt"/>
                <a:cs typeface="Gotham Book" pitchFamily="50" charset="0"/>
              </a:rPr>
              <a:t>Orientado a congresos y ferias de</a:t>
            </a:r>
          </a:p>
          <a:p>
            <a:pPr marL="0" indent="0">
              <a:buNone/>
            </a:pPr>
            <a:r>
              <a:rPr lang="es-ES" sz="2000" dirty="0">
                <a:latin typeface="+mj-lt"/>
                <a:cs typeface="Gotham Book" pitchFamily="50" charset="0"/>
              </a:rPr>
              <a:t>invención de alto impacto a nivel mundial.</a:t>
            </a:r>
          </a:p>
          <a:p>
            <a:pPr marL="0" indent="0">
              <a:buNone/>
            </a:pPr>
            <a:r>
              <a:rPr lang="es-ES" sz="2000" dirty="0">
                <a:latin typeface="+mj-lt"/>
                <a:cs typeface="Gotham Book" pitchFamily="50" charset="0"/>
              </a:rPr>
              <a:t>	</a:t>
            </a:r>
            <a:endParaRPr lang="es-EC" sz="2000" dirty="0">
              <a:latin typeface="+mj-lt"/>
              <a:cs typeface="Gotham Book" pitchFamily="50" charset="0"/>
            </a:endParaRPr>
          </a:p>
        </p:txBody>
      </p:sp>
      <p:pic>
        <p:nvPicPr>
          <p:cNvPr id="5" name="Imagen 4" descr="Icono Del Congreso De Negocios Ilustración del Vector - Ilustració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82" y="2827804"/>
            <a:ext cx="857036" cy="857036"/>
          </a:xfrm>
          <a:prstGeom prst="rect">
            <a:avLst/>
          </a:prstGeom>
        </p:spPr>
      </p:pic>
      <p:sp>
        <p:nvSpPr>
          <p:cNvPr id="6" name="Marcador de contenido 8"/>
          <p:cNvSpPr>
            <a:spLocks noGrp="1"/>
          </p:cNvSpPr>
          <p:nvPr>
            <p:ph sz="quarter" idx="4294967295"/>
          </p:nvPr>
        </p:nvSpPr>
        <p:spPr>
          <a:xfrm>
            <a:off x="6850819" y="2831978"/>
            <a:ext cx="4650899" cy="2153461"/>
          </a:xfrm>
          <a:prstGeom prst="rect">
            <a:avLst/>
          </a:prstGeom>
        </p:spPr>
        <p:txBody>
          <a:bodyPr/>
          <a:lstStyle/>
          <a:p>
            <a:pPr marL="0" indent="0">
              <a:buNone/>
            </a:pPr>
            <a:r>
              <a:rPr lang="es-ES" sz="2000" dirty="0">
                <a:latin typeface="+mj-lt"/>
                <a:ea typeface="MS PGothic"/>
                <a:cs typeface="Gotham Book" pitchFamily="50" charset="0"/>
              </a:rPr>
              <a:t>Destinado a docentes, investigadores o estudiantes.</a:t>
            </a:r>
          </a:p>
          <a:p>
            <a:pPr marL="0" indent="0">
              <a:buNone/>
            </a:pPr>
            <a:endParaRPr lang="es-ES" sz="2000" dirty="0">
              <a:latin typeface="+mj-lt"/>
              <a:cs typeface="Gotham Book" pitchFamily="50" charset="0"/>
            </a:endParaRPr>
          </a:p>
          <a:p>
            <a:pPr marL="0" indent="0">
              <a:buNone/>
            </a:pPr>
            <a:r>
              <a:rPr lang="es-ES" sz="2000" dirty="0">
                <a:latin typeface="+mj-lt"/>
                <a:ea typeface="MS PGothic"/>
                <a:cs typeface="Gotham Book" pitchFamily="50" charset="0"/>
              </a:rPr>
              <a:t>Máximo 2 propuestas al año por cada institución.</a:t>
            </a:r>
            <a:endParaRPr lang="es-ES" sz="2000" b="1" dirty="0">
              <a:latin typeface="+mj-lt"/>
              <a:ea typeface="MS PGothic"/>
              <a:cs typeface="Gotham Book" pitchFamily="50" charset="0"/>
            </a:endParaRPr>
          </a:p>
          <a:p>
            <a:endParaRPr lang="es-EC" sz="2000" dirty="0">
              <a:latin typeface="+mj-lt"/>
              <a:cs typeface="Gotham Book" pitchFamily="50" charset="0"/>
            </a:endParaRPr>
          </a:p>
        </p:txBody>
      </p:sp>
      <p:pic>
        <p:nvPicPr>
          <p:cNvPr id="7" name="Imagen 6" descr="Íconos oficiales - Buenos Aires Ciud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682" y="4226375"/>
            <a:ext cx="676872" cy="676872"/>
          </a:xfrm>
          <a:prstGeom prst="rect">
            <a:avLst/>
          </a:prstGeom>
        </p:spPr>
      </p:pic>
      <p:pic>
        <p:nvPicPr>
          <p:cNvPr id="8" name="Imagen 7" descr="Edmodo. Redes sociales para el au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3134" y="2855797"/>
            <a:ext cx="787685" cy="798330"/>
          </a:xfrm>
          <a:prstGeom prst="rect">
            <a:avLst/>
          </a:prstGeom>
        </p:spPr>
      </p:pic>
      <p:pic>
        <p:nvPicPr>
          <p:cNvPr id="9" name="Imagen 8" descr="Calendario, icona, pittogramma, web Immagine gratis - Public Domain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4472" y="4030031"/>
            <a:ext cx="873216" cy="873216"/>
          </a:xfrm>
          <a:prstGeom prst="rect">
            <a:avLst/>
          </a:prstGeom>
        </p:spPr>
      </p:pic>
      <p:sp>
        <p:nvSpPr>
          <p:cNvPr id="10" name="Rectángulo 9"/>
          <p:cNvSpPr/>
          <p:nvPr/>
        </p:nvSpPr>
        <p:spPr>
          <a:xfrm>
            <a:off x="1435510" y="6033865"/>
            <a:ext cx="9906000" cy="400110"/>
          </a:xfrm>
          <a:prstGeom prst="rect">
            <a:avLst/>
          </a:prstGeom>
        </p:spPr>
        <p:txBody>
          <a:bodyPr wrap="square">
            <a:spAutoFit/>
          </a:bodyPr>
          <a:lstStyle/>
          <a:p>
            <a:r>
              <a:rPr lang="es-MX" sz="1000" dirty="0"/>
              <a:t>© El presente documento se encuentra protegido por Derechos de Autor, y es de titularidad exclusiva de CEDIA. Ha sido autorizado su uso exclusivo para fines de capacitación. Queda totalmente prohibida la distribución no autorizada de los contenidos del documento para fines ajenos al previsto.  El presente aviso no podrá ser modificado ni suprimido del texto.</a:t>
            </a:r>
            <a:endParaRPr lang="es-EC" sz="1000" dirty="0"/>
          </a:p>
        </p:txBody>
      </p:sp>
    </p:spTree>
    <p:extLst>
      <p:ext uri="{BB962C8B-B14F-4D97-AF65-F5344CB8AC3E}">
        <p14:creationId xmlns:p14="http://schemas.microsoft.com/office/powerpoint/2010/main" val="421233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2"/>
          <p:cNvSpPr>
            <a:spLocks noGrp="1"/>
          </p:cNvSpPr>
          <p:nvPr>
            <p:ph type="title"/>
          </p:nvPr>
        </p:nvSpPr>
        <p:spPr>
          <a:xfrm>
            <a:off x="609600" y="274638"/>
            <a:ext cx="10972800" cy="1143000"/>
          </a:xfrm>
        </p:spPr>
        <p:txBody>
          <a:bodyPr/>
          <a:lstStyle/>
          <a:p>
            <a:r>
              <a:rPr lang="es-ES" sz="3600" b="1" dirty="0">
                <a:cs typeface="Gotham Book" pitchFamily="50" charset="0"/>
              </a:rPr>
              <a:t>DIVULGA</a:t>
            </a:r>
            <a:endParaRPr lang="es-EC" sz="3600" b="1" dirty="0">
              <a:cs typeface="Gotham Book" pitchFamily="50" charset="0"/>
            </a:endParaRPr>
          </a:p>
        </p:txBody>
      </p:sp>
      <p:sp>
        <p:nvSpPr>
          <p:cNvPr id="3" name="Marcador de contenido 5"/>
          <p:cNvSpPr>
            <a:spLocks noGrp="1"/>
          </p:cNvSpPr>
          <p:nvPr>
            <p:ph sz="quarter" idx="4294967295"/>
          </p:nvPr>
        </p:nvSpPr>
        <p:spPr>
          <a:xfrm>
            <a:off x="3440695" y="1645089"/>
            <a:ext cx="7121558" cy="4414383"/>
          </a:xfrm>
          <a:prstGeom prst="rect">
            <a:avLst/>
          </a:prstGeom>
        </p:spPr>
        <p:txBody>
          <a:bodyPr/>
          <a:lstStyle/>
          <a:p>
            <a:pPr marL="0" indent="0">
              <a:buNone/>
            </a:pPr>
            <a:r>
              <a:rPr lang="es-ES" sz="2400" b="1" dirty="0">
                <a:latin typeface="+mj-lt"/>
                <a:ea typeface="MS PGothic"/>
                <a:cs typeface="Gotham Book" pitchFamily="50" charset="0"/>
              </a:rPr>
              <a:t>Artículos: </a:t>
            </a:r>
            <a:r>
              <a:rPr lang="es-ES" sz="2400" dirty="0">
                <a:latin typeface="+mj-lt"/>
                <a:ea typeface="MS PGothic"/>
                <a:cs typeface="Gotham Book" pitchFamily="50" charset="0"/>
              </a:rPr>
              <a:t>Indexados en SCOPUS o WOS. </a:t>
            </a:r>
            <a:endParaRPr lang="es-ES" sz="2400" b="1" dirty="0">
              <a:latin typeface="+mj-lt"/>
              <a:ea typeface="MS PGothic"/>
              <a:cs typeface="Gotham Book" pitchFamily="50" charset="0"/>
            </a:endParaRPr>
          </a:p>
          <a:p>
            <a:pPr marL="0" indent="0">
              <a:buNone/>
            </a:pPr>
            <a:endParaRPr lang="es-ES" sz="2400" b="1" dirty="0">
              <a:latin typeface="+mj-lt"/>
              <a:ea typeface="MS PGothic"/>
              <a:cs typeface="Gotham Book" pitchFamily="50" charset="0"/>
            </a:endParaRPr>
          </a:p>
          <a:p>
            <a:pPr marL="0" indent="0">
              <a:buNone/>
            </a:pPr>
            <a:r>
              <a:rPr lang="es-ES" sz="2400" b="1" dirty="0">
                <a:latin typeface="+mj-lt"/>
                <a:ea typeface="MS PGothic"/>
                <a:cs typeface="Gotham Book" pitchFamily="50" charset="0"/>
              </a:rPr>
              <a:t>Patentes: </a:t>
            </a:r>
            <a:r>
              <a:rPr lang="es-ES" sz="2400" dirty="0">
                <a:latin typeface="+mj-lt"/>
                <a:ea typeface="MS PGothic"/>
                <a:cs typeface="Gotham Book" pitchFamily="50" charset="0"/>
              </a:rPr>
              <a:t>Publicadas y presentar la memoria descriptiva completa.</a:t>
            </a:r>
            <a:endParaRPr lang="es-ES" sz="2400" dirty="0">
              <a:latin typeface="+mj-lt"/>
              <a:cs typeface="Gotham Book" pitchFamily="50" charset="0"/>
            </a:endParaRPr>
          </a:p>
          <a:p>
            <a:pPr marL="0" indent="0">
              <a:buNone/>
            </a:pPr>
            <a:endParaRPr lang="es-ES" sz="2400" dirty="0">
              <a:latin typeface="+mj-lt"/>
              <a:ea typeface="MS PGothic"/>
              <a:cs typeface="Gotham Book" pitchFamily="50" charset="0"/>
            </a:endParaRPr>
          </a:p>
          <a:p>
            <a:pPr marL="0" indent="0">
              <a:buNone/>
            </a:pPr>
            <a:r>
              <a:rPr lang="es-ES" sz="2400" b="1" dirty="0">
                <a:latin typeface="+mj-lt"/>
                <a:ea typeface="MS PGothic"/>
                <a:cs typeface="Gotham Book" pitchFamily="50" charset="0"/>
              </a:rPr>
              <a:t>Evento: </a:t>
            </a:r>
            <a:r>
              <a:rPr lang="es-ES" sz="2400" dirty="0">
                <a:latin typeface="+mj-lt"/>
                <a:ea typeface="MS PGothic"/>
                <a:cs typeface="Gotham Book" pitchFamily="50" charset="0"/>
              </a:rPr>
              <a:t>tres ediciones de trayectoria.</a:t>
            </a:r>
            <a:endParaRPr lang="es-ES" sz="2400" dirty="0">
              <a:latin typeface="+mj-lt"/>
              <a:cs typeface="Gotham Book" pitchFamily="50" charset="0"/>
            </a:endParaRPr>
          </a:p>
          <a:p>
            <a:pPr marL="0" indent="0">
              <a:buNone/>
            </a:pPr>
            <a:endParaRPr lang="es-ES" sz="2400" b="1" u="sng" dirty="0">
              <a:latin typeface="+mj-lt"/>
              <a:ea typeface="MS PGothic"/>
              <a:cs typeface="Gotham Book" pitchFamily="50" charset="0"/>
            </a:endParaRPr>
          </a:p>
          <a:p>
            <a:pPr marL="0" indent="0">
              <a:buNone/>
            </a:pPr>
            <a:r>
              <a:rPr lang="es-ES" sz="2400" b="1" u="sng" dirty="0">
                <a:latin typeface="+mj-lt"/>
                <a:ea typeface="MS PGothic"/>
                <a:cs typeface="Gotham Book" pitchFamily="50" charset="0"/>
              </a:rPr>
              <a:t>Revisión por pares </a:t>
            </a:r>
            <a:r>
              <a:rPr lang="es-ES" sz="2400" dirty="0">
                <a:latin typeface="+mj-lt"/>
                <a:ea typeface="MS PGothic"/>
                <a:cs typeface="Gotham Book" pitchFamily="50" charset="0"/>
              </a:rPr>
              <a:t>de artículos completos</a:t>
            </a:r>
          </a:p>
          <a:p>
            <a:pPr marL="0" indent="0">
              <a:buNone/>
            </a:pPr>
            <a:endParaRPr lang="es-ES" sz="2400" b="1" dirty="0">
              <a:latin typeface="+mj-lt"/>
              <a:ea typeface="MS PGothic"/>
              <a:cs typeface="Gotham Book" pitchFamily="50" charset="0"/>
            </a:endParaRPr>
          </a:p>
          <a:p>
            <a:pPr marL="0" indent="0">
              <a:buNone/>
            </a:pPr>
            <a:r>
              <a:rPr lang="es-ES" sz="2400" b="1" u="sng" dirty="0">
                <a:latin typeface="+mj-lt"/>
                <a:ea typeface="MS PGothic"/>
                <a:cs typeface="Gotham Book" pitchFamily="50" charset="0"/>
              </a:rPr>
              <a:t>NO</a:t>
            </a:r>
            <a:r>
              <a:rPr lang="es-ES" sz="2400" b="1" dirty="0">
                <a:latin typeface="+mj-lt"/>
                <a:ea typeface="MS PGothic"/>
                <a:cs typeface="Gotham Book" pitchFamily="50" charset="0"/>
              </a:rPr>
              <a:t> </a:t>
            </a:r>
            <a:r>
              <a:rPr lang="es-ES" sz="2400" dirty="0">
                <a:latin typeface="+mj-lt"/>
                <a:ea typeface="MS PGothic"/>
                <a:cs typeface="Gotham Book" pitchFamily="50" charset="0"/>
              </a:rPr>
              <a:t>posters</a:t>
            </a:r>
            <a:r>
              <a:rPr lang="es-ES" sz="2400" b="1" dirty="0">
                <a:latin typeface="+mj-lt"/>
                <a:ea typeface="MS PGothic"/>
                <a:cs typeface="Gotham Book" pitchFamily="50" charset="0"/>
              </a:rPr>
              <a:t>, </a:t>
            </a:r>
            <a:r>
              <a:rPr lang="es-ES" sz="2400" b="1" u="sng" dirty="0">
                <a:latin typeface="+mj-lt"/>
                <a:ea typeface="MS PGothic"/>
                <a:cs typeface="Gotham Book" pitchFamily="50" charset="0"/>
              </a:rPr>
              <a:t>NO</a:t>
            </a:r>
            <a:r>
              <a:rPr lang="es-ES" sz="2400" b="1" dirty="0">
                <a:latin typeface="+mj-lt"/>
                <a:ea typeface="MS PGothic"/>
                <a:cs typeface="Gotham Book" pitchFamily="50" charset="0"/>
              </a:rPr>
              <a:t> </a:t>
            </a:r>
            <a:r>
              <a:rPr lang="es-ES" sz="2400" dirty="0" err="1">
                <a:latin typeface="+mj-lt"/>
                <a:ea typeface="MS PGothic"/>
                <a:cs typeface="Gotham Book" pitchFamily="50" charset="0"/>
              </a:rPr>
              <a:t>abstracts</a:t>
            </a:r>
            <a:endParaRPr lang="es-ES" sz="2400" dirty="0">
              <a:latin typeface="+mj-lt"/>
              <a:ea typeface="MS PGothic"/>
              <a:cs typeface="Gotham Book" pitchFamily="50" charset="0"/>
            </a:endParaRPr>
          </a:p>
        </p:txBody>
      </p:sp>
      <p:sp>
        <p:nvSpPr>
          <p:cNvPr id="4" name="Marcador de texto 9"/>
          <p:cNvSpPr txBox="1">
            <a:spLocks/>
          </p:cNvSpPr>
          <p:nvPr/>
        </p:nvSpPr>
        <p:spPr>
          <a:xfrm rot="16200000">
            <a:off x="704380" y="2743940"/>
            <a:ext cx="2701614" cy="78866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dirty="0">
                <a:latin typeface="+mj-lt"/>
                <a:cs typeface="Gotham Book" pitchFamily="50" charset="0"/>
              </a:rPr>
              <a:t>Requisitos</a:t>
            </a:r>
            <a:endParaRPr lang="es-EC" sz="2000" dirty="0">
              <a:latin typeface="+mj-lt"/>
              <a:cs typeface="Gotham Book" pitchFamily="50" charset="0"/>
            </a:endParaRPr>
          </a:p>
        </p:txBody>
      </p:sp>
      <p:pic>
        <p:nvPicPr>
          <p:cNvPr id="5" name="Imagen 4" descr="Blog de la Asamblea Popular de Guadalajara - #acampadaguada: [ACTAS ..."/>
          <p:cNvPicPr>
            <a:picLocks noChangeAspect="1"/>
          </p:cNvPicPr>
          <p:nvPr/>
        </p:nvPicPr>
        <p:blipFill rotWithShape="1">
          <a:blip r:embed="rId3">
            <a:extLst>
              <a:ext uri="{28A0092B-C50C-407E-A947-70E740481C1C}">
                <a14:useLocalDpi xmlns:a14="http://schemas.microsoft.com/office/drawing/2010/main" val="0"/>
              </a:ext>
            </a:extLst>
          </a:blip>
          <a:srcRect l="22380" r="33003"/>
          <a:stretch/>
        </p:blipFill>
        <p:spPr>
          <a:xfrm>
            <a:off x="2727491" y="1589956"/>
            <a:ext cx="539334" cy="653380"/>
          </a:xfrm>
          <a:prstGeom prst="rect">
            <a:avLst/>
          </a:prstGeom>
        </p:spPr>
      </p:pic>
      <p:pic>
        <p:nvPicPr>
          <p:cNvPr id="6" name="Imagen 5" descr="Diputadas y Diputados - Inici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894" y="5540693"/>
            <a:ext cx="604718" cy="518780"/>
          </a:xfrm>
          <a:prstGeom prst="rect">
            <a:avLst/>
          </a:prstGeom>
        </p:spPr>
      </p:pic>
      <p:pic>
        <p:nvPicPr>
          <p:cNvPr id="7" name="Imagen 6" descr="gestioCI - Cooperativa el Pobl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3485" y="4720080"/>
            <a:ext cx="395535" cy="383575"/>
          </a:xfrm>
          <a:prstGeom prst="rect">
            <a:avLst/>
          </a:prstGeom>
        </p:spPr>
      </p:pic>
      <p:pic>
        <p:nvPicPr>
          <p:cNvPr id="8" name="Imagen 7" descr="Icono de vector de conocimiento aislado sobre fondo transparente ..."/>
          <p:cNvPicPr>
            <a:picLocks noChangeAspect="1"/>
          </p:cNvPicPr>
          <p:nvPr/>
        </p:nvPicPr>
        <p:blipFill rotWithShape="1">
          <a:blip r:embed="rId6">
            <a:extLst>
              <a:ext uri="{28A0092B-C50C-407E-A947-70E740481C1C}">
                <a14:useLocalDpi xmlns:a14="http://schemas.microsoft.com/office/drawing/2010/main" val="0"/>
              </a:ext>
            </a:extLst>
          </a:blip>
          <a:srcRect l="22091" t="18127" r="19491" b="26892"/>
          <a:stretch/>
        </p:blipFill>
        <p:spPr>
          <a:xfrm>
            <a:off x="2751309" y="2608226"/>
            <a:ext cx="599889" cy="599889"/>
          </a:xfrm>
          <a:prstGeom prst="rect">
            <a:avLst/>
          </a:prstGeom>
        </p:spPr>
      </p:pic>
      <p:pic>
        <p:nvPicPr>
          <p:cNvPr id="9" name="Imagen 7" descr="Calendario Icono Minimalista · Free vector graphic on Pixabay">
            <a:extLst>
              <a:ext uri="{FF2B5EF4-FFF2-40B4-BE49-F238E27FC236}">
                <a16:creationId xmlns:a16="http://schemas.microsoft.com/office/drawing/2014/main" id="{ABC6A6B9-3115-40E0-F8AF-B04049842E97}"/>
              </a:ext>
            </a:extLst>
          </p:cNvPr>
          <p:cNvPicPr>
            <a:picLocks noChangeAspect="1"/>
          </p:cNvPicPr>
          <p:nvPr/>
        </p:nvPicPr>
        <p:blipFill>
          <a:blip r:embed="rId7"/>
          <a:stretch>
            <a:fillRect/>
          </a:stretch>
        </p:blipFill>
        <p:spPr>
          <a:xfrm>
            <a:off x="2847792" y="3827006"/>
            <a:ext cx="419033" cy="364932"/>
          </a:xfrm>
          <a:prstGeom prst="rect">
            <a:avLst/>
          </a:prstGeom>
        </p:spPr>
      </p:pic>
    </p:spTree>
    <p:extLst>
      <p:ext uri="{BB962C8B-B14F-4D97-AF65-F5344CB8AC3E}">
        <p14:creationId xmlns:p14="http://schemas.microsoft.com/office/powerpoint/2010/main" val="121913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Marcador de contenido 3"/>
          <p:cNvSpPr>
            <a:spLocks noGrp="1"/>
          </p:cNvSpPr>
          <p:nvPr>
            <p:ph idx="1"/>
          </p:nvPr>
        </p:nvSpPr>
        <p:spPr>
          <a:xfrm>
            <a:off x="7589376" y="3010779"/>
            <a:ext cx="2854570" cy="667148"/>
          </a:xfrm>
        </p:spPr>
        <p:txBody>
          <a:bodyPr/>
          <a:lstStyle/>
          <a:p>
            <a:pPr marL="0" indent="0" algn="ctr">
              <a:buNone/>
            </a:pPr>
            <a:r>
              <a:rPr lang="es-ES" sz="1800" dirty="0">
                <a:latin typeface="+mj-lt"/>
                <a:cs typeface="Gotham Book" pitchFamily="50" charset="0"/>
              </a:rPr>
              <a:t>Hospedaje, viáticos, tickets aéreos, infografía y video</a:t>
            </a:r>
          </a:p>
        </p:txBody>
      </p:sp>
      <p:pic>
        <p:nvPicPr>
          <p:cNvPr id="11" name="Imagen 10" descr="gráfico de monedas dinero efectivo pila icono vectorial — Vector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894" y="2133477"/>
            <a:ext cx="877302" cy="877302"/>
          </a:xfrm>
          <a:prstGeom prst="rect">
            <a:avLst/>
          </a:prstGeom>
        </p:spPr>
      </p:pic>
      <p:sp>
        <p:nvSpPr>
          <p:cNvPr id="12" name="Rectángulo 11"/>
          <p:cNvSpPr/>
          <p:nvPr/>
        </p:nvSpPr>
        <p:spPr>
          <a:xfrm>
            <a:off x="3135948" y="2344438"/>
            <a:ext cx="3481753" cy="369332"/>
          </a:xfrm>
          <a:prstGeom prst="rect">
            <a:avLst/>
          </a:prstGeom>
        </p:spPr>
        <p:txBody>
          <a:bodyPr wrap="square">
            <a:spAutoFit/>
          </a:bodyPr>
          <a:lstStyle/>
          <a:p>
            <a:pPr marL="0" indent="0">
              <a:buNone/>
            </a:pPr>
            <a:r>
              <a:rPr lang="es-ES" b="1" dirty="0">
                <a:latin typeface="+mj-lt"/>
                <a:cs typeface="Gotham Book" pitchFamily="50" charset="0"/>
              </a:rPr>
              <a:t>CEDIA: </a:t>
            </a:r>
            <a:r>
              <a:rPr lang="es-ES" dirty="0">
                <a:latin typeface="+mj-lt"/>
                <a:cs typeface="Gotham Book" pitchFamily="50" charset="0"/>
              </a:rPr>
              <a:t>$4.000,00 por proyecto. </a:t>
            </a:r>
            <a:endParaRPr lang="es-ES" b="1" dirty="0">
              <a:latin typeface="+mj-lt"/>
              <a:cs typeface="Gotham Book" pitchFamily="50" charset="0"/>
            </a:endParaRPr>
          </a:p>
        </p:txBody>
      </p:sp>
      <p:sp>
        <p:nvSpPr>
          <p:cNvPr id="13" name="Rectángulo 12"/>
          <p:cNvSpPr/>
          <p:nvPr/>
        </p:nvSpPr>
        <p:spPr>
          <a:xfrm>
            <a:off x="3135948" y="3353082"/>
            <a:ext cx="3880339" cy="646331"/>
          </a:xfrm>
          <a:prstGeom prst="rect">
            <a:avLst/>
          </a:prstGeom>
        </p:spPr>
        <p:txBody>
          <a:bodyPr wrap="square">
            <a:spAutoFit/>
          </a:bodyPr>
          <a:lstStyle/>
          <a:p>
            <a:pPr marL="0" indent="0">
              <a:buNone/>
            </a:pPr>
            <a:r>
              <a:rPr lang="es-ES" b="1" dirty="0">
                <a:latin typeface="+mj-lt"/>
                <a:cs typeface="Gotham Book" pitchFamily="50" charset="0"/>
              </a:rPr>
              <a:t>Universidad: </a:t>
            </a:r>
            <a:r>
              <a:rPr lang="es-ES" dirty="0">
                <a:latin typeface="+mj-lt"/>
                <a:cs typeface="Gotham Book" pitchFamily="50" charset="0"/>
              </a:rPr>
              <a:t>Aporte opcional en efectivo o especies.</a:t>
            </a:r>
            <a:endParaRPr lang="es-ES" b="1" dirty="0">
              <a:latin typeface="+mj-lt"/>
              <a:cs typeface="Gotham Book" pitchFamily="50" charset="0"/>
            </a:endParaRPr>
          </a:p>
        </p:txBody>
      </p:sp>
      <p:pic>
        <p:nvPicPr>
          <p:cNvPr id="14" name="Imagen 13" descr="Educación superior escuela universidad iconos de computadora ..."/>
          <p:cNvPicPr>
            <a:picLocks noChangeAspect="1"/>
          </p:cNvPicPr>
          <p:nvPr/>
        </p:nvPicPr>
        <p:blipFill rotWithShape="1">
          <a:blip r:embed="rId4">
            <a:extLst>
              <a:ext uri="{28A0092B-C50C-407E-A947-70E740481C1C}">
                <a14:useLocalDpi xmlns:a14="http://schemas.microsoft.com/office/drawing/2010/main" val="0"/>
              </a:ext>
            </a:extLst>
          </a:blip>
          <a:srcRect l="21480" r="22183"/>
          <a:stretch/>
        </p:blipFill>
        <p:spPr>
          <a:xfrm>
            <a:off x="1977830" y="3317124"/>
            <a:ext cx="709430" cy="699583"/>
          </a:xfrm>
          <a:prstGeom prst="rect">
            <a:avLst/>
          </a:prstGeom>
        </p:spPr>
      </p:pic>
      <p:sp>
        <p:nvSpPr>
          <p:cNvPr id="15" name="Cerrar llave 14"/>
          <p:cNvSpPr/>
          <p:nvPr/>
        </p:nvSpPr>
        <p:spPr>
          <a:xfrm>
            <a:off x="6962220" y="2344438"/>
            <a:ext cx="228569" cy="17375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latin typeface="+mj-lt"/>
              <a:cs typeface="Gotham Book" pitchFamily="50" charset="0"/>
            </a:endParaRPr>
          </a:p>
        </p:txBody>
      </p:sp>
      <p:sp>
        <p:nvSpPr>
          <p:cNvPr id="16" name="Título 2"/>
          <p:cNvSpPr>
            <a:spLocks noGrp="1"/>
          </p:cNvSpPr>
          <p:nvPr>
            <p:ph type="title"/>
          </p:nvPr>
        </p:nvSpPr>
        <p:spPr>
          <a:xfrm>
            <a:off x="0" y="762460"/>
            <a:ext cx="12192000" cy="1143000"/>
          </a:xfrm>
        </p:spPr>
        <p:txBody>
          <a:bodyPr/>
          <a:lstStyle/>
          <a:p>
            <a:r>
              <a:rPr lang="es-ES" sz="3600" b="1" dirty="0"/>
              <a:t>Presupuesto Divulga</a:t>
            </a:r>
            <a:endParaRPr lang="es-EC" sz="3600" b="1" dirty="0"/>
          </a:p>
        </p:txBody>
      </p:sp>
      <p:sp>
        <p:nvSpPr>
          <p:cNvPr id="17" name="Título 2"/>
          <p:cNvSpPr txBox="1">
            <a:spLocks/>
          </p:cNvSpPr>
          <p:nvPr/>
        </p:nvSpPr>
        <p:spPr bwMode="auto">
          <a:xfrm>
            <a:off x="0" y="4731963"/>
            <a:ext cx="12191999" cy="108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ES" sz="2400" b="1" u="sng" dirty="0">
                <a:cs typeface="Gotham Book" pitchFamily="50" charset="0"/>
              </a:rPr>
              <a:t>Plazo de ejecución:</a:t>
            </a:r>
            <a:r>
              <a:rPr lang="es-ES" sz="2400" dirty="0">
                <a:cs typeface="Gotham Book" pitchFamily="50" charset="0"/>
              </a:rPr>
              <a:t> </a:t>
            </a:r>
          </a:p>
          <a:p>
            <a:r>
              <a:rPr lang="es-ES" sz="2000" dirty="0">
                <a:cs typeface="Gotham Book" pitchFamily="50" charset="0"/>
              </a:rPr>
              <a:t>Fase Desarrollo del Proyecto: 3 meses</a:t>
            </a:r>
          </a:p>
          <a:p>
            <a:r>
              <a:rPr lang="es-ES" sz="2000" dirty="0">
                <a:cs typeface="Gotham Book" pitchFamily="50" charset="0"/>
              </a:rPr>
              <a:t>Fase Gestión del Conocimiento: 3 meses</a:t>
            </a:r>
            <a:endParaRPr lang="es-EC" sz="2000" dirty="0">
              <a:cs typeface="Gotham Book" pitchFamily="50" charset="0"/>
            </a:endParaRPr>
          </a:p>
        </p:txBody>
      </p:sp>
    </p:spTree>
    <p:extLst>
      <p:ext uri="{BB962C8B-B14F-4D97-AF65-F5344CB8AC3E}">
        <p14:creationId xmlns:p14="http://schemas.microsoft.com/office/powerpoint/2010/main" val="265218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ítulo 2"/>
          <p:cNvSpPr>
            <a:spLocks noGrp="1"/>
          </p:cNvSpPr>
          <p:nvPr>
            <p:ph type="title"/>
          </p:nvPr>
        </p:nvSpPr>
        <p:spPr>
          <a:xfrm>
            <a:off x="688459" y="732218"/>
            <a:ext cx="10972800" cy="816664"/>
          </a:xfrm>
        </p:spPr>
        <p:txBody>
          <a:bodyPr/>
          <a:lstStyle/>
          <a:p>
            <a:r>
              <a:rPr lang="es-ES" b="1" dirty="0">
                <a:cs typeface="Gotham Book" pitchFamily="50" charset="0"/>
              </a:rPr>
              <a:t>AVANTE</a:t>
            </a:r>
            <a:endParaRPr lang="es-EC" b="1" dirty="0">
              <a:cs typeface="Gotham Book" pitchFamily="50" charset="0"/>
            </a:endParaRPr>
          </a:p>
        </p:txBody>
      </p:sp>
      <p:sp>
        <p:nvSpPr>
          <p:cNvPr id="19" name="Marcador de contenido 3"/>
          <p:cNvSpPr>
            <a:spLocks noGrp="1"/>
          </p:cNvSpPr>
          <p:nvPr>
            <p:ph idx="1"/>
          </p:nvPr>
        </p:nvSpPr>
        <p:spPr>
          <a:xfrm>
            <a:off x="6913897" y="1810140"/>
            <a:ext cx="5068989" cy="3680927"/>
          </a:xfrm>
        </p:spPr>
        <p:txBody>
          <a:bodyPr/>
          <a:lstStyle/>
          <a:p>
            <a:pPr marL="0" indent="0" algn="just">
              <a:buNone/>
            </a:pPr>
            <a:endParaRPr lang="es-ES" sz="2800" b="1" u="sng" dirty="0">
              <a:latin typeface="+mj-lt"/>
              <a:ea typeface="MS PGothic"/>
              <a:cs typeface="Gotham Book" pitchFamily="50" charset="0"/>
            </a:endParaRPr>
          </a:p>
          <a:p>
            <a:pPr marL="0" indent="0">
              <a:buNone/>
            </a:pPr>
            <a:r>
              <a:rPr lang="es-ES" sz="2400" b="1" u="sng" dirty="0">
                <a:latin typeface="+mj-lt"/>
                <a:ea typeface="MS PGothic"/>
                <a:cs typeface="Gotham Book" pitchFamily="50" charset="0"/>
              </a:rPr>
              <a:t>NO</a:t>
            </a:r>
            <a:r>
              <a:rPr lang="es-ES" sz="2400" dirty="0">
                <a:latin typeface="+mj-lt"/>
                <a:ea typeface="MS PGothic"/>
                <a:cs typeface="Gotham Book" pitchFamily="50" charset="0"/>
              </a:rPr>
              <a:t> existe instructores nacionales </a:t>
            </a:r>
            <a:endParaRPr lang="es-ES" sz="2400" dirty="0">
              <a:latin typeface="+mj-lt"/>
              <a:cs typeface="Gotham Book" pitchFamily="50" charset="0"/>
            </a:endParaRPr>
          </a:p>
          <a:p>
            <a:pPr marL="0" indent="0" algn="just">
              <a:buNone/>
            </a:pPr>
            <a:r>
              <a:rPr lang="es-ES" sz="2400" dirty="0">
                <a:latin typeface="+mj-lt"/>
                <a:ea typeface="MS PGothic"/>
                <a:cs typeface="Gotham Book" pitchFamily="50" charset="0"/>
              </a:rPr>
              <a:t>    </a:t>
            </a:r>
          </a:p>
          <a:p>
            <a:pPr marL="0" indent="0" algn="just">
              <a:buNone/>
            </a:pPr>
            <a:r>
              <a:rPr lang="es-ES" sz="2400" dirty="0">
                <a:latin typeface="+mj-lt"/>
                <a:ea typeface="MS PGothic"/>
                <a:cs typeface="Gotham Book" pitchFamily="50" charset="0"/>
              </a:rPr>
              <a:t>      </a:t>
            </a:r>
          </a:p>
          <a:p>
            <a:pPr marL="0" indent="0">
              <a:buNone/>
            </a:pPr>
            <a:endParaRPr lang="es-ES" sz="2400" dirty="0">
              <a:latin typeface="+mj-lt"/>
              <a:ea typeface="MS PGothic"/>
              <a:cs typeface="Gotham Book" pitchFamily="50" charset="0"/>
            </a:endParaRPr>
          </a:p>
          <a:p>
            <a:pPr marL="0" indent="0">
              <a:buNone/>
            </a:pPr>
            <a:r>
              <a:rPr lang="es-ES" sz="2400" dirty="0">
                <a:latin typeface="+mj-lt"/>
                <a:ea typeface="MS PGothic"/>
                <a:cs typeface="Gotham Book" pitchFamily="50" charset="0"/>
              </a:rPr>
              <a:t>Modalidad </a:t>
            </a:r>
            <a:r>
              <a:rPr lang="es-ES" sz="2400" b="1" u="sng" dirty="0">
                <a:latin typeface="+mj-lt"/>
                <a:ea typeface="MS PGothic"/>
                <a:cs typeface="Gotham Book" pitchFamily="50" charset="0"/>
              </a:rPr>
              <a:t>presencial, virtual o híbrida</a:t>
            </a:r>
            <a:r>
              <a:rPr lang="es-ES" sz="2400" dirty="0">
                <a:latin typeface="+mj-lt"/>
                <a:ea typeface="MS PGothic"/>
                <a:cs typeface="Gotham Book" pitchFamily="50" charset="0"/>
              </a:rPr>
              <a:t>.</a:t>
            </a:r>
            <a:endParaRPr lang="es-ES" sz="2400" dirty="0">
              <a:latin typeface="+mj-lt"/>
              <a:cs typeface="Gotham Book" pitchFamily="50" charset="0"/>
            </a:endParaRPr>
          </a:p>
        </p:txBody>
      </p:sp>
      <p:pic>
        <p:nvPicPr>
          <p:cNvPr id="20" name="Imagen 19" descr="Vector gratis: Personas, Icono, Tres, Círculos - Imagen gratis e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6043" y="2426409"/>
            <a:ext cx="645690" cy="438531"/>
          </a:xfrm>
          <a:prstGeom prst="rect">
            <a:avLst/>
          </a:prstGeom>
        </p:spPr>
      </p:pic>
      <p:pic>
        <p:nvPicPr>
          <p:cNvPr id="21" name="Imagen 20" descr="Edmodo. Redes sociales para el au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87" y="4078359"/>
            <a:ext cx="619147" cy="627515"/>
          </a:xfrm>
          <a:prstGeom prst="rect">
            <a:avLst/>
          </a:prstGeom>
        </p:spPr>
      </p:pic>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461" y="2291342"/>
            <a:ext cx="690467" cy="690467"/>
          </a:xfrm>
          <a:prstGeom prst="rect">
            <a:avLst/>
          </a:prstGeom>
        </p:spPr>
      </p:pic>
      <p:pic>
        <p:nvPicPr>
          <p:cNvPr id="23" name="Imagen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4993" y="4217436"/>
            <a:ext cx="599608" cy="599608"/>
          </a:xfrm>
          <a:prstGeom prst="rect">
            <a:avLst/>
          </a:prstGeom>
        </p:spPr>
      </p:pic>
      <p:sp>
        <p:nvSpPr>
          <p:cNvPr id="24" name="Rectángulo 23"/>
          <p:cNvSpPr/>
          <p:nvPr/>
        </p:nvSpPr>
        <p:spPr>
          <a:xfrm>
            <a:off x="1409753" y="2291342"/>
            <a:ext cx="4494156" cy="2308324"/>
          </a:xfrm>
          <a:prstGeom prst="rect">
            <a:avLst/>
          </a:prstGeom>
        </p:spPr>
        <p:txBody>
          <a:bodyPr wrap="square">
            <a:spAutoFit/>
          </a:bodyPr>
          <a:lstStyle/>
          <a:p>
            <a:pPr marL="0" indent="0">
              <a:buNone/>
            </a:pPr>
            <a:r>
              <a:rPr lang="es-ES" sz="2400" dirty="0">
                <a:latin typeface="+mj-lt"/>
                <a:ea typeface="MS PGothic"/>
                <a:cs typeface="Gotham Book" pitchFamily="50" charset="0"/>
              </a:rPr>
              <a:t>Financia capacitaciones en temas innovadores</a:t>
            </a:r>
          </a:p>
          <a:p>
            <a:pPr marL="0" indent="0">
              <a:buNone/>
            </a:pPr>
            <a:endParaRPr lang="es-ES" sz="2400" dirty="0">
              <a:latin typeface="+mj-lt"/>
              <a:ea typeface="MS PGothic"/>
              <a:cs typeface="Gotham Book" pitchFamily="50" charset="0"/>
            </a:endParaRPr>
          </a:p>
          <a:p>
            <a:pPr marL="0" indent="0">
              <a:buNone/>
            </a:pPr>
            <a:endParaRPr lang="es-ES" sz="2400" dirty="0">
              <a:latin typeface="+mj-lt"/>
              <a:ea typeface="MS PGothic"/>
              <a:cs typeface="Gotham Book" pitchFamily="50" charset="0"/>
            </a:endParaRPr>
          </a:p>
          <a:p>
            <a:pPr marL="0" indent="0">
              <a:buNone/>
            </a:pPr>
            <a:endParaRPr lang="es-ES" sz="2400" dirty="0">
              <a:latin typeface="+mj-lt"/>
              <a:ea typeface="MS PGothic"/>
              <a:cs typeface="Gotham Book" pitchFamily="50" charset="0"/>
            </a:endParaRPr>
          </a:p>
          <a:p>
            <a:pPr marL="0" indent="0">
              <a:buNone/>
            </a:pPr>
            <a:r>
              <a:rPr lang="es-ES" sz="2400" dirty="0">
                <a:latin typeface="+mj-lt"/>
                <a:ea typeface="MS PGothic"/>
                <a:cs typeface="Gotham Book" pitchFamily="50" charset="0"/>
              </a:rPr>
              <a:t>Importación de conocimiento </a:t>
            </a:r>
          </a:p>
        </p:txBody>
      </p:sp>
    </p:spTree>
    <p:extLst>
      <p:ext uri="{BB962C8B-B14F-4D97-AF65-F5344CB8AC3E}">
        <p14:creationId xmlns:p14="http://schemas.microsoft.com/office/powerpoint/2010/main" val="353529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3"/>
          <p:cNvSpPr txBox="1">
            <a:spLocks/>
          </p:cNvSpPr>
          <p:nvPr/>
        </p:nvSpPr>
        <p:spPr bwMode="auto">
          <a:xfrm>
            <a:off x="4103315" y="1275040"/>
            <a:ext cx="447041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2800" b="1" dirty="0">
                <a:latin typeface="+mj-lt"/>
                <a:cs typeface="Gotham Book" pitchFamily="50" charset="0"/>
              </a:rPr>
              <a:t>Requisitos Avante</a:t>
            </a:r>
            <a:endParaRPr lang="es-ES" sz="2800" dirty="0">
              <a:latin typeface="+mj-lt"/>
              <a:cs typeface="Gotham Book" pitchFamily="50" charset="0"/>
            </a:endParaRPr>
          </a:p>
        </p:txBody>
      </p:sp>
      <p:sp>
        <p:nvSpPr>
          <p:cNvPr id="3" name="Marcador de contenido 1"/>
          <p:cNvSpPr>
            <a:spLocks noGrp="1"/>
          </p:cNvSpPr>
          <p:nvPr>
            <p:ph sz="half" idx="4294967295"/>
          </p:nvPr>
        </p:nvSpPr>
        <p:spPr>
          <a:xfrm>
            <a:off x="1673099" y="2481770"/>
            <a:ext cx="4267704" cy="2264297"/>
          </a:xfrm>
          <a:prstGeom prst="rect">
            <a:avLst/>
          </a:prstGeom>
        </p:spPr>
        <p:txBody>
          <a:bodyPr/>
          <a:lstStyle/>
          <a:p>
            <a:pPr marL="0" indent="0">
              <a:buNone/>
            </a:pPr>
            <a:r>
              <a:rPr lang="es-ES" sz="2300" dirty="0">
                <a:latin typeface="+mj-lt"/>
                <a:ea typeface="MS PGothic"/>
                <a:cs typeface="Gotham Book" pitchFamily="50" charset="0"/>
              </a:rPr>
              <a:t>Mínimo 2 instituciones miembros </a:t>
            </a:r>
          </a:p>
          <a:p>
            <a:pPr marL="0" indent="0">
              <a:buNone/>
            </a:pPr>
            <a:endParaRPr lang="es-ES" sz="2300" dirty="0">
              <a:latin typeface="+mj-lt"/>
              <a:ea typeface="MS PGothic"/>
              <a:cs typeface="Gotham Book" pitchFamily="50" charset="0"/>
            </a:endParaRPr>
          </a:p>
          <a:p>
            <a:pPr marL="0" indent="0">
              <a:buNone/>
            </a:pPr>
            <a:endParaRPr lang="es-ES" sz="2300" dirty="0">
              <a:latin typeface="+mj-lt"/>
              <a:ea typeface="MS PGothic"/>
              <a:cs typeface="Gotham Book" pitchFamily="50" charset="0"/>
            </a:endParaRPr>
          </a:p>
          <a:p>
            <a:pPr marL="0" indent="0">
              <a:buNone/>
            </a:pPr>
            <a:r>
              <a:rPr lang="es-ES" sz="2300" dirty="0">
                <a:latin typeface="+mj-lt"/>
                <a:ea typeface="MS PGothic"/>
                <a:cs typeface="Gotham Book" pitchFamily="50" charset="0"/>
              </a:rPr>
              <a:t>Ubicadas en cantones diferentes</a:t>
            </a:r>
          </a:p>
          <a:p>
            <a:pPr marL="0" indent="0">
              <a:buNone/>
            </a:pPr>
            <a:endParaRPr lang="es-ES" sz="2300" dirty="0">
              <a:latin typeface="+mj-lt"/>
              <a:cs typeface="Gotham Book" pitchFamily="50" charset="0"/>
            </a:endParaRPr>
          </a:p>
          <a:p>
            <a:pPr marL="0" indent="0">
              <a:buNone/>
            </a:pPr>
            <a:endParaRPr lang="es-ES" sz="2300" dirty="0">
              <a:latin typeface="+mj-lt"/>
              <a:cs typeface="Gotham Book" pitchFamily="50" charset="0"/>
            </a:endParaRPr>
          </a:p>
          <a:p>
            <a:pPr marL="0" indent="0">
              <a:buNone/>
            </a:pPr>
            <a:r>
              <a:rPr lang="es-ES" sz="2300" dirty="0">
                <a:latin typeface="+mj-lt"/>
                <a:ea typeface="MS PGothic"/>
                <a:cs typeface="Gotham Book" pitchFamily="50" charset="0"/>
              </a:rPr>
              <a:t>Duración mínima de 40 h</a:t>
            </a:r>
          </a:p>
        </p:txBody>
      </p:sp>
      <p:pic>
        <p:nvPicPr>
          <p:cNvPr id="4" name="Imagen 7" descr="Calendario Icono Minimalista · Free vector graphic on Pixabay">
            <a:extLst>
              <a:ext uri="{FF2B5EF4-FFF2-40B4-BE49-F238E27FC236}">
                <a16:creationId xmlns:a16="http://schemas.microsoft.com/office/drawing/2014/main" id="{ABC6A6B9-3115-40E0-F8AF-B04049842E97}"/>
              </a:ext>
            </a:extLst>
          </p:cNvPr>
          <p:cNvPicPr>
            <a:picLocks noChangeAspect="1"/>
          </p:cNvPicPr>
          <p:nvPr/>
        </p:nvPicPr>
        <p:blipFill>
          <a:blip r:embed="rId3"/>
          <a:stretch>
            <a:fillRect/>
          </a:stretch>
        </p:blipFill>
        <p:spPr>
          <a:xfrm>
            <a:off x="1109055" y="4969840"/>
            <a:ext cx="480286" cy="418277"/>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563" y="3862648"/>
            <a:ext cx="544778" cy="544778"/>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055" y="2481770"/>
            <a:ext cx="483332" cy="483332"/>
          </a:xfrm>
          <a:prstGeom prst="rect">
            <a:avLst/>
          </a:prstGeom>
        </p:spPr>
      </p:pic>
      <p:sp>
        <p:nvSpPr>
          <p:cNvPr id="7" name="Marcador de contenido 1"/>
          <p:cNvSpPr>
            <a:spLocks noGrp="1"/>
          </p:cNvSpPr>
          <p:nvPr>
            <p:ph sz="half" idx="4294967295"/>
          </p:nvPr>
        </p:nvSpPr>
        <p:spPr>
          <a:xfrm>
            <a:off x="7001424" y="2445233"/>
            <a:ext cx="4267704" cy="2264297"/>
          </a:xfrm>
          <a:prstGeom prst="rect">
            <a:avLst/>
          </a:prstGeom>
        </p:spPr>
        <p:txBody>
          <a:bodyPr/>
          <a:lstStyle/>
          <a:p>
            <a:pPr marL="0" indent="0">
              <a:buNone/>
            </a:pPr>
            <a:r>
              <a:rPr lang="es-ES" sz="2300" dirty="0">
                <a:latin typeface="+mj-lt"/>
                <a:ea typeface="MS PGothic"/>
                <a:cs typeface="Gotham Book" pitchFamily="50" charset="0"/>
              </a:rPr>
              <a:t>Plan de contenidos</a:t>
            </a:r>
          </a:p>
          <a:p>
            <a:pPr marL="0" indent="0">
              <a:buNone/>
            </a:pPr>
            <a:endParaRPr lang="es-ES" sz="2300" dirty="0">
              <a:latin typeface="+mj-lt"/>
              <a:ea typeface="MS PGothic"/>
              <a:cs typeface="Gotham Book" pitchFamily="50" charset="0"/>
            </a:endParaRPr>
          </a:p>
          <a:p>
            <a:pPr marL="0" indent="0">
              <a:buNone/>
            </a:pPr>
            <a:endParaRPr lang="es-ES" sz="2300" dirty="0">
              <a:latin typeface="+mj-lt"/>
              <a:ea typeface="MS PGothic"/>
              <a:cs typeface="Gotham Book" pitchFamily="50" charset="0"/>
            </a:endParaRPr>
          </a:p>
          <a:p>
            <a:pPr marL="0" indent="0">
              <a:buNone/>
            </a:pPr>
            <a:r>
              <a:rPr lang="es-ES" sz="2300" dirty="0">
                <a:latin typeface="+mj-lt"/>
                <a:ea typeface="MS PGothic"/>
                <a:cs typeface="Gotham Book" pitchFamily="50" charset="0"/>
              </a:rPr>
              <a:t>Postulación: 120 días antes del evento</a:t>
            </a:r>
          </a:p>
          <a:p>
            <a:pPr marL="0" indent="0">
              <a:buNone/>
            </a:pPr>
            <a:endParaRPr lang="es-ES" sz="2300" dirty="0">
              <a:latin typeface="+mj-lt"/>
              <a:cs typeface="Gotham Book" pitchFamily="50" charset="0"/>
            </a:endParaRPr>
          </a:p>
          <a:p>
            <a:pPr marL="0" indent="0">
              <a:buNone/>
            </a:pPr>
            <a:r>
              <a:rPr lang="es-ES" sz="2300" dirty="0">
                <a:latin typeface="+mj-lt"/>
                <a:cs typeface="Gotham Book" pitchFamily="50" charset="0"/>
              </a:rPr>
              <a:t>Hasta 2 fondos por IES </a:t>
            </a:r>
          </a:p>
        </p:txBody>
      </p:sp>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5034" y="2445233"/>
            <a:ext cx="578325" cy="578325"/>
          </a:xfrm>
          <a:prstGeom prst="rect">
            <a:avLst/>
          </a:prstGeom>
        </p:spPr>
      </p:pic>
      <p:pic>
        <p:nvPicPr>
          <p:cNvPr id="9" name="Picture 2" descr="https://cdn-icons-png.flaticon.com/512/8235/823590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041" y="3873870"/>
            <a:ext cx="525625" cy="5115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6672" y="4952357"/>
            <a:ext cx="566687" cy="566687"/>
          </a:xfrm>
          <a:prstGeom prst="rect">
            <a:avLst/>
          </a:prstGeom>
        </p:spPr>
      </p:pic>
    </p:spTree>
    <p:extLst>
      <p:ext uri="{BB962C8B-B14F-4D97-AF65-F5344CB8AC3E}">
        <p14:creationId xmlns:p14="http://schemas.microsoft.com/office/powerpoint/2010/main" val="104938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texto 4"/>
          <p:cNvSpPr txBox="1">
            <a:spLocks/>
          </p:cNvSpPr>
          <p:nvPr/>
        </p:nvSpPr>
        <p:spPr>
          <a:xfrm>
            <a:off x="1063377" y="1709486"/>
            <a:ext cx="5389033" cy="63976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800" b="1" dirty="0">
                <a:latin typeface="Gotham Book" pitchFamily="50" charset="0"/>
                <a:cs typeface="Gotham Book" pitchFamily="50" charset="0"/>
              </a:rPr>
              <a:t>Requisitos instructor</a:t>
            </a:r>
            <a:endParaRPr lang="es-EC" sz="2800" b="1" dirty="0">
              <a:latin typeface="Gotham Book" pitchFamily="50" charset="0"/>
              <a:cs typeface="Gotham Book" pitchFamily="50" charset="0"/>
            </a:endParaRPr>
          </a:p>
        </p:txBody>
      </p:sp>
      <p:sp>
        <p:nvSpPr>
          <p:cNvPr id="3" name="Marcador de contenido 5"/>
          <p:cNvSpPr>
            <a:spLocks noGrp="1"/>
          </p:cNvSpPr>
          <p:nvPr>
            <p:ph sz="quarter" idx="4294967295"/>
          </p:nvPr>
        </p:nvSpPr>
        <p:spPr>
          <a:xfrm>
            <a:off x="658761" y="3069418"/>
            <a:ext cx="6531069" cy="1754508"/>
          </a:xfrm>
          <a:prstGeom prst="rect">
            <a:avLst/>
          </a:prstGeom>
        </p:spPr>
        <p:txBody>
          <a:bodyPr/>
          <a:lstStyle/>
          <a:p>
            <a:r>
              <a:rPr lang="es-ES" sz="2800" dirty="0">
                <a:latin typeface="Gotham Book" pitchFamily="50" charset="0"/>
                <a:cs typeface="Gotham Book" pitchFamily="50" charset="0"/>
              </a:rPr>
              <a:t>Residir fuera del país.</a:t>
            </a:r>
          </a:p>
          <a:p>
            <a:r>
              <a:rPr lang="es-ES" sz="2800" dirty="0">
                <a:latin typeface="Gotham Book" pitchFamily="50" charset="0"/>
                <a:cs typeface="Gotham Book" pitchFamily="50" charset="0"/>
              </a:rPr>
              <a:t>PhD.</a:t>
            </a:r>
          </a:p>
          <a:p>
            <a:r>
              <a:rPr lang="es-ES" sz="2800" dirty="0">
                <a:latin typeface="Gotham Book" pitchFamily="50" charset="0"/>
                <a:cs typeface="Gotham Book" pitchFamily="50" charset="0"/>
              </a:rPr>
              <a:t>5 publicaciones en revistas de alto impacto durante los últimos 5 años.</a:t>
            </a:r>
          </a:p>
        </p:txBody>
      </p:sp>
      <p:pic>
        <p:nvPicPr>
          <p:cNvPr id="4" name="Imagen 3" descr="Profesor, Símbolo De Icono Del Vector Del Instructor Aislado En Fondo ..."/>
          <p:cNvPicPr>
            <a:picLocks noChangeAspect="1"/>
          </p:cNvPicPr>
          <p:nvPr/>
        </p:nvPicPr>
        <p:blipFill rotWithShape="1">
          <a:blip r:embed="rId3">
            <a:extLst>
              <a:ext uri="{28A0092B-C50C-407E-A947-70E740481C1C}">
                <a14:useLocalDpi xmlns:a14="http://schemas.microsoft.com/office/drawing/2010/main" val="0"/>
              </a:ext>
            </a:extLst>
          </a:blip>
          <a:srcRect l="24382" r="26501"/>
          <a:stretch/>
        </p:blipFill>
        <p:spPr>
          <a:xfrm>
            <a:off x="7289482" y="1198147"/>
            <a:ext cx="2444262" cy="4976447"/>
          </a:xfrm>
          <a:prstGeom prst="rect">
            <a:avLst/>
          </a:prstGeom>
        </p:spPr>
      </p:pic>
    </p:spTree>
    <p:extLst>
      <p:ext uri="{BB962C8B-B14F-4D97-AF65-F5344CB8AC3E}">
        <p14:creationId xmlns:p14="http://schemas.microsoft.com/office/powerpoint/2010/main" val="173862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3"/>
          <p:cNvSpPr>
            <a:spLocks noGrp="1"/>
          </p:cNvSpPr>
          <p:nvPr>
            <p:ph idx="1"/>
          </p:nvPr>
        </p:nvSpPr>
        <p:spPr>
          <a:xfrm>
            <a:off x="7561383" y="2532233"/>
            <a:ext cx="2854570" cy="946868"/>
          </a:xfrm>
        </p:spPr>
        <p:txBody>
          <a:bodyPr/>
          <a:lstStyle/>
          <a:p>
            <a:pPr marL="0" indent="0" algn="ctr">
              <a:buNone/>
            </a:pPr>
            <a:r>
              <a:rPr lang="es-ES" sz="1800" dirty="0">
                <a:latin typeface="Gotham Book" pitchFamily="50" charset="0"/>
                <a:ea typeface="MS PGothic"/>
                <a:cs typeface="Gotham Book" pitchFamily="50" charset="0"/>
              </a:rPr>
              <a:t>Honorarios, hospedaje, viáticos y materiales y suministros</a:t>
            </a:r>
            <a:endParaRPr lang="es-ES" sz="1800" dirty="0">
              <a:latin typeface="Gotham Book" pitchFamily="50" charset="0"/>
              <a:cs typeface="Gotham Book" pitchFamily="50" charset="0"/>
            </a:endParaRPr>
          </a:p>
        </p:txBody>
      </p:sp>
      <p:sp>
        <p:nvSpPr>
          <p:cNvPr id="3" name="Rectángulo 2"/>
          <p:cNvSpPr/>
          <p:nvPr/>
        </p:nvSpPr>
        <p:spPr>
          <a:xfrm>
            <a:off x="4128085" y="1057529"/>
            <a:ext cx="5183063" cy="584775"/>
          </a:xfrm>
          <a:prstGeom prst="rect">
            <a:avLst/>
          </a:prstGeom>
        </p:spPr>
        <p:txBody>
          <a:bodyPr wrap="square">
            <a:spAutoFit/>
          </a:bodyPr>
          <a:lstStyle/>
          <a:p>
            <a:pPr marL="0" indent="0">
              <a:buNone/>
            </a:pPr>
            <a:r>
              <a:rPr lang="es-ES" sz="3200" b="1" dirty="0">
                <a:latin typeface="Gotham Book" pitchFamily="50" charset="0"/>
                <a:cs typeface="Gotham Book" pitchFamily="50" charset="0"/>
              </a:rPr>
              <a:t>Presupuesto Avante</a:t>
            </a:r>
          </a:p>
        </p:txBody>
      </p:sp>
      <p:pic>
        <p:nvPicPr>
          <p:cNvPr id="4" name="Imagen 3" descr="gráfico de monedas dinero efectivo pila icono vectorial — Vector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01" y="1917207"/>
            <a:ext cx="877302" cy="877302"/>
          </a:xfrm>
          <a:prstGeom prst="rect">
            <a:avLst/>
          </a:prstGeom>
        </p:spPr>
      </p:pic>
      <p:sp>
        <p:nvSpPr>
          <p:cNvPr id="5" name="Rectángulo 4"/>
          <p:cNvSpPr/>
          <p:nvPr/>
        </p:nvSpPr>
        <p:spPr>
          <a:xfrm>
            <a:off x="3107955" y="2128168"/>
            <a:ext cx="3481753" cy="646331"/>
          </a:xfrm>
          <a:prstGeom prst="rect">
            <a:avLst/>
          </a:prstGeom>
        </p:spPr>
        <p:txBody>
          <a:bodyPr wrap="square">
            <a:spAutoFit/>
          </a:bodyPr>
          <a:lstStyle/>
          <a:p>
            <a:pPr marL="0" indent="0">
              <a:buNone/>
            </a:pPr>
            <a:r>
              <a:rPr lang="es-ES" b="1">
                <a:latin typeface="Gotham Book" pitchFamily="50" charset="0"/>
                <a:cs typeface="Gotham Book" pitchFamily="50" charset="0"/>
              </a:rPr>
              <a:t>CEDIA: </a:t>
            </a:r>
            <a:r>
              <a:rPr lang="es-ES">
                <a:latin typeface="Gotham Book" pitchFamily="50" charset="0"/>
                <a:cs typeface="Gotham Book" pitchFamily="50" charset="0"/>
              </a:rPr>
              <a:t>$10.000,00 por proyecto. </a:t>
            </a:r>
            <a:endParaRPr lang="es-ES" b="1">
              <a:latin typeface="Gotham Book" pitchFamily="50" charset="0"/>
              <a:cs typeface="Gotham Book" pitchFamily="50" charset="0"/>
            </a:endParaRPr>
          </a:p>
        </p:txBody>
      </p:sp>
      <p:sp>
        <p:nvSpPr>
          <p:cNvPr id="6" name="Rectángulo 5"/>
          <p:cNvSpPr/>
          <p:nvPr/>
        </p:nvSpPr>
        <p:spPr>
          <a:xfrm>
            <a:off x="3107955" y="3193917"/>
            <a:ext cx="3880339" cy="646331"/>
          </a:xfrm>
          <a:prstGeom prst="rect">
            <a:avLst/>
          </a:prstGeom>
        </p:spPr>
        <p:txBody>
          <a:bodyPr wrap="square">
            <a:spAutoFit/>
          </a:bodyPr>
          <a:lstStyle/>
          <a:p>
            <a:pPr marL="0" indent="0">
              <a:buNone/>
            </a:pPr>
            <a:r>
              <a:rPr lang="es-ES" b="1" dirty="0">
                <a:latin typeface="Gotham Book" pitchFamily="50" charset="0"/>
                <a:cs typeface="Gotham Book" pitchFamily="50" charset="0"/>
              </a:rPr>
              <a:t>Universidad: </a:t>
            </a:r>
            <a:r>
              <a:rPr lang="es-ES" dirty="0">
                <a:latin typeface="Gotham Book" pitchFamily="50" charset="0"/>
                <a:cs typeface="Gotham Book" pitchFamily="50" charset="0"/>
              </a:rPr>
              <a:t>Aporte opcional en efectivo o especies.</a:t>
            </a:r>
            <a:endParaRPr lang="es-ES" b="1" dirty="0">
              <a:latin typeface="Gotham Book" pitchFamily="50" charset="0"/>
              <a:cs typeface="Gotham Book" pitchFamily="50" charset="0"/>
            </a:endParaRPr>
          </a:p>
        </p:txBody>
      </p:sp>
      <p:pic>
        <p:nvPicPr>
          <p:cNvPr id="7" name="Imagen 6" descr="Educación superior escuela universidad iconos de computadora ..."/>
          <p:cNvPicPr>
            <a:picLocks noChangeAspect="1"/>
          </p:cNvPicPr>
          <p:nvPr/>
        </p:nvPicPr>
        <p:blipFill rotWithShape="1">
          <a:blip r:embed="rId4">
            <a:extLst>
              <a:ext uri="{28A0092B-C50C-407E-A947-70E740481C1C}">
                <a14:useLocalDpi xmlns:a14="http://schemas.microsoft.com/office/drawing/2010/main" val="0"/>
              </a:ext>
            </a:extLst>
          </a:blip>
          <a:srcRect l="21480" r="22183"/>
          <a:stretch/>
        </p:blipFill>
        <p:spPr>
          <a:xfrm>
            <a:off x="1990868" y="3207457"/>
            <a:ext cx="709430" cy="699583"/>
          </a:xfrm>
          <a:prstGeom prst="rect">
            <a:avLst/>
          </a:prstGeom>
        </p:spPr>
      </p:pic>
      <p:sp>
        <p:nvSpPr>
          <p:cNvPr id="8" name="Cerrar llave 7"/>
          <p:cNvSpPr/>
          <p:nvPr/>
        </p:nvSpPr>
        <p:spPr>
          <a:xfrm>
            <a:off x="6811347" y="2171086"/>
            <a:ext cx="249155" cy="166916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latin typeface="Gotham Book" pitchFamily="50" charset="0"/>
              <a:cs typeface="Gotham Book" pitchFamily="50" charset="0"/>
            </a:endParaRPr>
          </a:p>
        </p:txBody>
      </p:sp>
      <p:sp>
        <p:nvSpPr>
          <p:cNvPr id="9" name="Título 2"/>
          <p:cNvSpPr txBox="1">
            <a:spLocks/>
          </p:cNvSpPr>
          <p:nvPr/>
        </p:nvSpPr>
        <p:spPr bwMode="auto">
          <a:xfrm>
            <a:off x="3370729" y="4536665"/>
            <a:ext cx="5428039" cy="108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ES" sz="2400" b="1" u="sng" dirty="0">
                <a:latin typeface="Gotham Book" pitchFamily="50" charset="0"/>
                <a:cs typeface="Gotham Book" pitchFamily="50" charset="0"/>
              </a:rPr>
              <a:t>Plazo de ejecución:</a:t>
            </a:r>
            <a:r>
              <a:rPr lang="es-ES" sz="2400" dirty="0">
                <a:latin typeface="Gotham Book" pitchFamily="50" charset="0"/>
                <a:cs typeface="Gotham Book" pitchFamily="50" charset="0"/>
              </a:rPr>
              <a:t> </a:t>
            </a:r>
          </a:p>
          <a:p>
            <a:r>
              <a:rPr lang="es-ES" sz="2000" dirty="0">
                <a:latin typeface="Gotham Book" pitchFamily="50" charset="0"/>
                <a:cs typeface="Gotham Book" pitchFamily="50" charset="0"/>
              </a:rPr>
              <a:t>Fase Desarrollo del Proyecto: 3 meses</a:t>
            </a:r>
          </a:p>
          <a:p>
            <a:r>
              <a:rPr lang="es-ES" sz="2000" dirty="0">
                <a:latin typeface="Gotham Book" pitchFamily="50" charset="0"/>
                <a:cs typeface="Gotham Book" pitchFamily="50" charset="0"/>
              </a:rPr>
              <a:t>Fase Gestión del Conocimiento: 3 meses</a:t>
            </a:r>
            <a:endParaRPr lang="es-EC" sz="2000" dirty="0">
              <a:latin typeface="Gotham Book" pitchFamily="50" charset="0"/>
              <a:cs typeface="Gotham Book" pitchFamily="50" charset="0"/>
            </a:endParaRPr>
          </a:p>
        </p:txBody>
      </p:sp>
    </p:spTree>
    <p:extLst>
      <p:ext uri="{BB962C8B-B14F-4D97-AF65-F5344CB8AC3E}">
        <p14:creationId xmlns:p14="http://schemas.microsoft.com/office/powerpoint/2010/main" val="333320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2"/>
          <p:cNvSpPr>
            <a:spLocks noGrp="1"/>
          </p:cNvSpPr>
          <p:nvPr>
            <p:ph type="title"/>
          </p:nvPr>
        </p:nvSpPr>
        <p:spPr>
          <a:xfrm>
            <a:off x="391265" y="1025933"/>
            <a:ext cx="10972800" cy="741475"/>
          </a:xfrm>
        </p:spPr>
        <p:txBody>
          <a:bodyPr/>
          <a:lstStyle/>
          <a:p>
            <a:r>
              <a:rPr lang="es-ES" b="1" dirty="0">
                <a:cs typeface="Gotham Book" pitchFamily="50" charset="0"/>
              </a:rPr>
              <a:t>PONENTE</a:t>
            </a:r>
            <a:endParaRPr lang="es-EC" b="1" dirty="0">
              <a:cs typeface="Gotham Book" pitchFamily="50" charset="0"/>
            </a:endParaRPr>
          </a:p>
        </p:txBody>
      </p:sp>
      <p:sp>
        <p:nvSpPr>
          <p:cNvPr id="3" name="Marcador de contenido 3"/>
          <p:cNvSpPr>
            <a:spLocks noGrp="1"/>
          </p:cNvSpPr>
          <p:nvPr>
            <p:ph idx="1"/>
          </p:nvPr>
        </p:nvSpPr>
        <p:spPr>
          <a:xfrm>
            <a:off x="7051508" y="1996752"/>
            <a:ext cx="4502213" cy="3868195"/>
          </a:xfrm>
        </p:spPr>
        <p:txBody>
          <a:bodyPr/>
          <a:lstStyle/>
          <a:p>
            <a:pPr marL="0" indent="0" algn="just">
              <a:buNone/>
            </a:pPr>
            <a:r>
              <a:rPr lang="es-ES" sz="2400" b="0" dirty="0" err="1">
                <a:latin typeface="+mj-lt"/>
                <a:ea typeface="MS PGothic"/>
                <a:cs typeface="Gotham Book" pitchFamily="50" charset="0"/>
              </a:rPr>
              <a:t>Proceedings</a:t>
            </a:r>
            <a:r>
              <a:rPr lang="es-ES" sz="2400" b="0" dirty="0">
                <a:latin typeface="+mj-lt"/>
                <a:ea typeface="MS PGothic"/>
                <a:cs typeface="Gotham Book" pitchFamily="50" charset="0"/>
              </a:rPr>
              <a:t> </a:t>
            </a:r>
            <a:r>
              <a:rPr lang="es-ES" sz="2400" dirty="0">
                <a:latin typeface="+mj-lt"/>
                <a:ea typeface="MS PGothic"/>
                <a:cs typeface="Gotham Book" pitchFamily="50" charset="0"/>
              </a:rPr>
              <a:t>indexados</a:t>
            </a:r>
            <a:r>
              <a:rPr lang="es-ES" sz="2400" b="0" dirty="0">
                <a:latin typeface="+mj-lt"/>
                <a:ea typeface="MS PGothic"/>
                <a:cs typeface="Gotham Book" pitchFamily="50" charset="0"/>
              </a:rPr>
              <a:t> </a:t>
            </a:r>
          </a:p>
          <a:p>
            <a:pPr marL="0" indent="0" algn="just">
              <a:buNone/>
            </a:pPr>
            <a:endParaRPr lang="es-ES" sz="2400" b="0" dirty="0">
              <a:latin typeface="+mj-lt"/>
              <a:ea typeface="MS PGothic"/>
              <a:cs typeface="Gotham Book" pitchFamily="50" charset="0"/>
            </a:endParaRPr>
          </a:p>
          <a:p>
            <a:pPr marL="0" indent="0" algn="just">
              <a:buNone/>
            </a:pPr>
            <a:endParaRPr lang="es-ES" sz="2400" b="0" dirty="0">
              <a:latin typeface="+mj-lt"/>
              <a:ea typeface="MS PGothic"/>
              <a:cs typeface="Gotham Book" pitchFamily="50" charset="0"/>
            </a:endParaRPr>
          </a:p>
          <a:p>
            <a:pPr marL="0" indent="0" algn="just">
              <a:buNone/>
            </a:pPr>
            <a:r>
              <a:rPr lang="es-ES" sz="2400" b="0" dirty="0">
                <a:latin typeface="+mj-lt"/>
                <a:ea typeface="MS PGothic"/>
                <a:cs typeface="Gotham Book" pitchFamily="50" charset="0"/>
              </a:rPr>
              <a:t>Solo </a:t>
            </a:r>
            <a:r>
              <a:rPr lang="es-ES" sz="2400" u="sng" dirty="0">
                <a:latin typeface="+mj-lt"/>
                <a:ea typeface="MS PGothic"/>
                <a:cs typeface="Gotham Book" pitchFamily="50" charset="0"/>
              </a:rPr>
              <a:t>1 fondo</a:t>
            </a:r>
            <a:r>
              <a:rPr lang="es-ES" sz="2400" dirty="0">
                <a:latin typeface="+mj-lt"/>
                <a:ea typeface="MS PGothic"/>
                <a:cs typeface="Gotham Book" pitchFamily="50" charset="0"/>
              </a:rPr>
              <a:t> </a:t>
            </a:r>
            <a:r>
              <a:rPr lang="es-ES" sz="2400" b="0" dirty="0">
                <a:latin typeface="+mj-lt"/>
                <a:ea typeface="MS PGothic"/>
                <a:cs typeface="Gotham Book" pitchFamily="50" charset="0"/>
              </a:rPr>
              <a:t>ponente adjudicado por IES</a:t>
            </a:r>
          </a:p>
          <a:p>
            <a:pPr marL="0" indent="0" algn="just">
              <a:buNone/>
            </a:pPr>
            <a:endParaRPr lang="es-ES" sz="2400" b="0" dirty="0">
              <a:latin typeface="+mj-lt"/>
              <a:ea typeface="MS PGothic"/>
              <a:cs typeface="Gotham Book" pitchFamily="50" charset="0"/>
            </a:endParaRPr>
          </a:p>
          <a:p>
            <a:pPr marL="0" indent="0" algn="just">
              <a:buNone/>
            </a:pPr>
            <a:endParaRPr lang="es-ES" sz="2400" b="0" dirty="0">
              <a:latin typeface="+mj-lt"/>
              <a:ea typeface="MS PGothic"/>
              <a:cs typeface="Gotham Book" pitchFamily="50" charset="0"/>
            </a:endParaRPr>
          </a:p>
          <a:p>
            <a:pPr marL="0" indent="0" algn="just">
              <a:buNone/>
            </a:pPr>
            <a:r>
              <a:rPr lang="es-ES" sz="2400" b="0" dirty="0">
                <a:latin typeface="+mj-lt"/>
                <a:ea typeface="MS PGothic"/>
                <a:cs typeface="Gotham Book" pitchFamily="50" charset="0"/>
              </a:rPr>
              <a:t>Postulación </a:t>
            </a:r>
            <a:r>
              <a:rPr lang="es-ES" sz="2400" u="sng" dirty="0">
                <a:latin typeface="+mj-lt"/>
                <a:ea typeface="MS PGothic"/>
                <a:cs typeface="Gotham Book" pitchFamily="50" charset="0"/>
              </a:rPr>
              <a:t>90 días antes</a:t>
            </a:r>
            <a:r>
              <a:rPr lang="es-ES" sz="2400" b="0" dirty="0">
                <a:latin typeface="+mj-lt"/>
                <a:ea typeface="MS PGothic"/>
                <a:cs typeface="Gotham Book" pitchFamily="50" charset="0"/>
              </a:rPr>
              <a:t> del evento</a:t>
            </a:r>
          </a:p>
        </p:txBody>
      </p:sp>
      <p:pic>
        <p:nvPicPr>
          <p:cNvPr id="4" name="Imagen 3" descr="Vector gratis: Personas, Icono, Tres, Círculos - Imagen gratis e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8011" y="2202475"/>
            <a:ext cx="645690" cy="438531"/>
          </a:xfrm>
          <a:prstGeom prst="rect">
            <a:avLst/>
          </a:prstGeom>
        </p:spPr>
      </p:pic>
      <p:pic>
        <p:nvPicPr>
          <p:cNvPr id="5" name="Imagen 4" descr="Edmodo. Redes sociales para el au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55" y="3611825"/>
            <a:ext cx="619147" cy="627515"/>
          </a:xfrm>
          <a:prstGeom prst="rect">
            <a:avLst/>
          </a:prstGeom>
        </p:spPr>
      </p:pic>
      <p:sp>
        <p:nvSpPr>
          <p:cNvPr id="6" name="Rectángulo 5"/>
          <p:cNvSpPr/>
          <p:nvPr/>
        </p:nvSpPr>
        <p:spPr>
          <a:xfrm>
            <a:off x="1521721" y="2067408"/>
            <a:ext cx="4494156" cy="3785652"/>
          </a:xfrm>
          <a:prstGeom prst="rect">
            <a:avLst/>
          </a:prstGeom>
        </p:spPr>
        <p:txBody>
          <a:bodyPr wrap="square">
            <a:spAutoFit/>
          </a:bodyPr>
          <a:lstStyle/>
          <a:p>
            <a:pPr marL="0" indent="0">
              <a:buNone/>
            </a:pPr>
            <a:r>
              <a:rPr lang="es-ES" sz="2000" dirty="0">
                <a:latin typeface="+mj-lt"/>
                <a:ea typeface="MS PGothic"/>
                <a:cs typeface="Gotham Book" pitchFamily="50" charset="0"/>
              </a:rPr>
              <a:t>Financia participación conferencistas de alto impacto</a:t>
            </a:r>
          </a:p>
          <a:p>
            <a:pPr marL="0" indent="0">
              <a:buNone/>
            </a:pPr>
            <a:endParaRPr lang="es-ES" sz="2000" dirty="0">
              <a:latin typeface="+mj-lt"/>
              <a:ea typeface="MS PGothic"/>
              <a:cs typeface="Gotham Book" pitchFamily="50" charset="0"/>
            </a:endParaRPr>
          </a:p>
          <a:p>
            <a:pPr marL="0" indent="0">
              <a:buNone/>
            </a:pPr>
            <a:endParaRPr lang="es-ES" sz="2000" dirty="0">
              <a:latin typeface="+mj-lt"/>
              <a:ea typeface="MS PGothic"/>
              <a:cs typeface="Gotham Book" pitchFamily="50" charset="0"/>
            </a:endParaRPr>
          </a:p>
          <a:p>
            <a:pPr marL="0" indent="0">
              <a:buNone/>
            </a:pPr>
            <a:endParaRPr lang="es-ES" sz="2000" dirty="0">
              <a:latin typeface="+mj-lt"/>
              <a:cs typeface="Gotham Book" pitchFamily="50" charset="0"/>
            </a:endParaRPr>
          </a:p>
          <a:p>
            <a:pPr marL="0" indent="0">
              <a:buNone/>
            </a:pPr>
            <a:r>
              <a:rPr lang="es-ES" sz="2000" dirty="0">
                <a:latin typeface="+mj-lt"/>
                <a:cs typeface="Gotham Book" pitchFamily="50" charset="0"/>
              </a:rPr>
              <a:t>Congresos organizados por las IES miembros de CEDIA</a:t>
            </a:r>
          </a:p>
          <a:p>
            <a:pPr marL="0" indent="0">
              <a:buNone/>
            </a:pPr>
            <a:endParaRPr lang="es-ES" sz="2000" dirty="0">
              <a:latin typeface="+mj-lt"/>
              <a:ea typeface="MS PGothic"/>
              <a:cs typeface="Gotham Book" pitchFamily="50" charset="0"/>
            </a:endParaRPr>
          </a:p>
          <a:p>
            <a:pPr marL="0" indent="0">
              <a:buNone/>
            </a:pPr>
            <a:endParaRPr lang="es-ES" sz="2000" dirty="0">
              <a:latin typeface="+mj-lt"/>
              <a:ea typeface="MS PGothic"/>
              <a:cs typeface="Gotham Book" pitchFamily="50" charset="0"/>
            </a:endParaRPr>
          </a:p>
          <a:p>
            <a:endParaRPr lang="es-ES" sz="2000" dirty="0">
              <a:latin typeface="+mj-lt"/>
              <a:cs typeface="Gotham Book" pitchFamily="50" charset="0"/>
            </a:endParaRPr>
          </a:p>
          <a:p>
            <a:r>
              <a:rPr lang="es-ES" sz="2000" dirty="0">
                <a:latin typeface="+mj-lt"/>
                <a:cs typeface="Gotham Book" pitchFamily="50" charset="0"/>
              </a:rPr>
              <a:t>Congresos ejecutados en territorio nacional</a:t>
            </a:r>
            <a:endParaRPr lang="es-ES" sz="2000" dirty="0">
              <a:latin typeface="+mj-lt"/>
              <a:ea typeface="MS PGothic"/>
              <a:cs typeface="Gotham Book" pitchFamily="50" charset="0"/>
            </a:endParaRP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698" y="2202475"/>
            <a:ext cx="474916" cy="474916"/>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06375" y="5106402"/>
            <a:ext cx="508962" cy="508962"/>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4763" y="3499859"/>
            <a:ext cx="536787" cy="536787"/>
          </a:xfrm>
          <a:prstGeom prst="rect">
            <a:avLst/>
          </a:prstGeom>
        </p:spPr>
      </p:pic>
      <p:pic>
        <p:nvPicPr>
          <p:cNvPr id="10" name="Picture 2" descr="https://cdn-icons-png.flaticon.com/512/8235/823590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5698" y="5103845"/>
            <a:ext cx="525625" cy="51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9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1225FE-6B4A-8E2B-47E8-C0F4D788252A}"/>
              </a:ext>
            </a:extLst>
          </p:cNvPr>
          <p:cNvSpPr/>
          <p:nvPr/>
        </p:nvSpPr>
        <p:spPr>
          <a:xfrm>
            <a:off x="760402" y="2966726"/>
            <a:ext cx="4958808" cy="769441"/>
          </a:xfrm>
          <a:prstGeom prst="rect">
            <a:avLst/>
          </a:prstGeom>
          <a:noFill/>
          <a:ln>
            <a:noFill/>
          </a:ln>
        </p:spPr>
        <p:txBody>
          <a:bodyPr wrap="square" lIns="91440" tIns="45720" rIns="91440" bIns="45720" numCol="1" spcCol="457200">
            <a:spAutoFit/>
          </a:bodyPr>
          <a:lstStyle/>
          <a:p>
            <a:pPr marL="0" marR="0" lvl="0" indent="0" algn="l" defTabSz="914400" rtl="0" eaLnBrk="0" fontAlgn="base" latinLnBrk="0" hangingPunct="0">
              <a:lnSpc>
                <a:spcPct val="110000"/>
              </a:lnSpc>
              <a:spcBef>
                <a:spcPct val="0"/>
              </a:spcBef>
              <a:spcAft>
                <a:spcPct val="0"/>
              </a:spcAft>
              <a:buClr>
                <a:srgbClr val="7154F9"/>
              </a:buClr>
              <a:buSzTx/>
              <a:buFontTx/>
              <a:buNone/>
              <a:tabLst/>
              <a:defRPr/>
            </a:pPr>
            <a:r>
              <a:rPr lang="es-ES" sz="2000" noProof="0" dirty="0">
                <a:ln w="0"/>
                <a:solidFill>
                  <a:prstClr val="white"/>
                </a:solidFill>
                <a:latin typeface="Gotham Light" pitchFamily="2" charset="0"/>
                <a:cs typeface="Gotham Light" pitchFamily="2" charset="0"/>
              </a:rPr>
              <a:t>ÁREA DE ACADEMIA Y FORMACIÓN CONTINUA</a:t>
            </a:r>
            <a:endParaRPr kumimoji="0" lang="en-US" sz="2000" b="0" i="0" u="none" strike="noStrike" kern="1200" cap="none" spc="0" normalizeH="0" baseline="0" noProof="0" dirty="0">
              <a:ln w="0"/>
              <a:solidFill>
                <a:prstClr val="white"/>
              </a:solidFill>
              <a:effectLst/>
              <a:uLnTx/>
              <a:uFillTx/>
              <a:latin typeface="Gotham Light" pitchFamily="2" charset="0"/>
              <a:ea typeface="MS PGothic" panose="020B0600070205080204" pitchFamily="34" charset="-128"/>
              <a:cs typeface="Gotham Light" pitchFamily="2" charset="0"/>
            </a:endParaRPr>
          </a:p>
        </p:txBody>
      </p:sp>
      <p:sp>
        <p:nvSpPr>
          <p:cNvPr id="3" name="Rectangle 5">
            <a:extLst>
              <a:ext uri="{FF2B5EF4-FFF2-40B4-BE49-F238E27FC236}">
                <a16:creationId xmlns:a16="http://schemas.microsoft.com/office/drawing/2014/main" id="{AA1A3363-E16A-8993-1659-075AD25FBF84}"/>
              </a:ext>
            </a:extLst>
          </p:cNvPr>
          <p:cNvSpPr/>
          <p:nvPr/>
        </p:nvSpPr>
        <p:spPr>
          <a:xfrm>
            <a:off x="760405" y="1588849"/>
            <a:ext cx="7721446" cy="1175706"/>
          </a:xfrm>
          <a:prstGeom prst="rect">
            <a:avLst/>
          </a:prstGeom>
          <a:noFill/>
        </p:spPr>
        <p:txBody>
          <a:bodyPr wrap="square" lIns="91440" tIns="45720" rIns="91440" bIns="45720">
            <a:spAutoFit/>
          </a:bodyPr>
          <a:lstStyle/>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lang="en-US" sz="4400" b="1" dirty="0">
                <a:ln w="0"/>
                <a:solidFill>
                  <a:srgbClr val="00B0F0"/>
                </a:solidFill>
                <a:latin typeface="Gotham Medium" pitchFamily="2" charset="0"/>
                <a:cs typeface="Gotham Medium" pitchFamily="2" charset="0"/>
              </a:rPr>
              <a:t>ESCUELA DE FORMACIÓN CONTINUA</a:t>
            </a:r>
            <a:endPar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endParaRPr>
          </a:p>
        </p:txBody>
      </p:sp>
    </p:spTree>
    <p:extLst>
      <p:ext uri="{BB962C8B-B14F-4D97-AF65-F5344CB8AC3E}">
        <p14:creationId xmlns:p14="http://schemas.microsoft.com/office/powerpoint/2010/main" val="41818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2"/>
          <p:cNvSpPr>
            <a:spLocks noGrp="1"/>
          </p:cNvSpPr>
          <p:nvPr>
            <p:ph type="title"/>
          </p:nvPr>
        </p:nvSpPr>
        <p:spPr>
          <a:xfrm>
            <a:off x="609600" y="274638"/>
            <a:ext cx="10972800" cy="1162276"/>
          </a:xfrm>
        </p:spPr>
        <p:txBody>
          <a:bodyPr/>
          <a:lstStyle/>
          <a:p>
            <a:r>
              <a:rPr lang="es-ES" b="1" dirty="0">
                <a:cs typeface="Gotham Book" pitchFamily="50" charset="0"/>
              </a:rPr>
              <a:t>PONENTE</a:t>
            </a:r>
            <a:endParaRPr lang="es-EC" b="1" dirty="0">
              <a:cs typeface="Gotham Book" pitchFamily="50" charset="0"/>
            </a:endParaRPr>
          </a:p>
        </p:txBody>
      </p:sp>
      <p:sp>
        <p:nvSpPr>
          <p:cNvPr id="3" name="Marcador de texto 4"/>
          <p:cNvSpPr txBox="1">
            <a:spLocks/>
          </p:cNvSpPr>
          <p:nvPr/>
        </p:nvSpPr>
        <p:spPr>
          <a:xfrm rot="16200000">
            <a:off x="1118290" y="3195468"/>
            <a:ext cx="4125537" cy="639762"/>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sz="2800" dirty="0">
                <a:latin typeface="+mj-lt"/>
                <a:ea typeface="MS PGothic"/>
                <a:cs typeface="Gotham Book" pitchFamily="50" charset="0"/>
              </a:rPr>
              <a:t>Requisitos conferencistas</a:t>
            </a:r>
            <a:endParaRPr lang="es-EC" sz="2800" dirty="0">
              <a:latin typeface="+mj-lt"/>
              <a:ea typeface="MS PGothic"/>
              <a:cs typeface="Gotham Book" pitchFamily="50" charset="0"/>
            </a:endParaRPr>
          </a:p>
        </p:txBody>
      </p:sp>
      <p:sp>
        <p:nvSpPr>
          <p:cNvPr id="4" name="Marcador de contenido 5"/>
          <p:cNvSpPr>
            <a:spLocks noGrp="1"/>
          </p:cNvSpPr>
          <p:nvPr>
            <p:ph sz="quarter" idx="4294967295"/>
          </p:nvPr>
        </p:nvSpPr>
        <p:spPr>
          <a:xfrm>
            <a:off x="5251815" y="2059378"/>
            <a:ext cx="5996288" cy="2778856"/>
          </a:xfrm>
          <a:prstGeom prst="rect">
            <a:avLst/>
          </a:prstGeom>
        </p:spPr>
        <p:txBody>
          <a:bodyPr/>
          <a:lstStyle/>
          <a:p>
            <a:pPr marL="0" indent="0">
              <a:buNone/>
            </a:pPr>
            <a:r>
              <a:rPr lang="es-ES" sz="2800" dirty="0">
                <a:latin typeface="+mj-lt"/>
                <a:ea typeface="MS PGothic"/>
                <a:cs typeface="Gotham Book" pitchFamily="50" charset="0"/>
              </a:rPr>
              <a:t>Grado académico PhD.</a:t>
            </a:r>
          </a:p>
          <a:p>
            <a:pPr marL="0" indent="0">
              <a:buNone/>
            </a:pPr>
            <a:endParaRPr lang="es-ES" sz="2800" dirty="0">
              <a:latin typeface="+mj-lt"/>
              <a:cs typeface="Gotham Book" pitchFamily="50" charset="0"/>
            </a:endParaRPr>
          </a:p>
          <a:p>
            <a:pPr marL="0" indent="0">
              <a:buNone/>
            </a:pPr>
            <a:r>
              <a:rPr lang="es-ES" sz="2800" dirty="0">
                <a:latin typeface="+mj-lt"/>
                <a:ea typeface="MS PGothic"/>
                <a:cs typeface="Gotham Book" pitchFamily="50" charset="0"/>
              </a:rPr>
              <a:t>Al menos 10 publicaciones </a:t>
            </a:r>
            <a:r>
              <a:rPr lang="es-ES" sz="2800" dirty="0" err="1">
                <a:latin typeface="+mj-lt"/>
                <a:ea typeface="MS PGothic"/>
                <a:cs typeface="Gotham Book" pitchFamily="50" charset="0"/>
              </a:rPr>
              <a:t>en:SCOPUS</a:t>
            </a:r>
            <a:r>
              <a:rPr lang="es-ES" sz="2800" dirty="0">
                <a:latin typeface="+mj-lt"/>
                <a:ea typeface="MS PGothic"/>
                <a:cs typeface="Gotham Book" pitchFamily="50" charset="0"/>
              </a:rPr>
              <a:t>.</a:t>
            </a:r>
            <a:endParaRPr lang="es-ES" sz="2800" dirty="0">
              <a:latin typeface="+mj-lt"/>
              <a:cs typeface="Gotham Book" pitchFamily="50" charset="0"/>
            </a:endParaRPr>
          </a:p>
          <a:p>
            <a:pPr marL="0" indent="0">
              <a:buNone/>
            </a:pPr>
            <a:endParaRPr lang="es-ES" sz="2800" dirty="0">
              <a:latin typeface="+mj-lt"/>
              <a:ea typeface="MS PGothic"/>
              <a:cs typeface="Gotham Book" pitchFamily="50" charset="0"/>
            </a:endParaRPr>
          </a:p>
          <a:p>
            <a:pPr marL="0" indent="0">
              <a:buNone/>
            </a:pPr>
            <a:r>
              <a:rPr lang="es-ES" sz="2800" dirty="0">
                <a:latin typeface="+mj-lt"/>
                <a:ea typeface="MS PGothic"/>
                <a:cs typeface="Gotham Book" pitchFamily="50" charset="0"/>
              </a:rPr>
              <a:t>WOS en los últimos 3 años.</a:t>
            </a:r>
          </a:p>
          <a:p>
            <a:endParaRPr lang="es-EC" sz="2800" dirty="0">
              <a:latin typeface="+mj-lt"/>
              <a:cs typeface="Gotham Book" pitchFamily="50" charset="0"/>
            </a:endParaRPr>
          </a:p>
        </p:txBody>
      </p:sp>
      <p:pic>
        <p:nvPicPr>
          <p:cNvPr id="5" name="Imagen 4" descr="¿Que es un Doctorado?-Doctorado en enfermer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097" y="2059378"/>
            <a:ext cx="731160" cy="731160"/>
          </a:xfrm>
          <a:prstGeom prst="rect">
            <a:avLst/>
          </a:prstGeom>
        </p:spPr>
      </p:pic>
      <p:pic>
        <p:nvPicPr>
          <p:cNvPr id="6" name="Imagen 5" descr="Scopus añade una nueva métrica de revistas, impacto por publicació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100" y="3080089"/>
            <a:ext cx="870521" cy="870521"/>
          </a:xfrm>
          <a:prstGeom prst="rect">
            <a:avLst/>
          </a:prstGeom>
        </p:spPr>
      </p:pic>
      <p:pic>
        <p:nvPicPr>
          <p:cNvPr id="7" name="Imagen 6" descr="Регистрация автора на сайте Web of Science ..."/>
          <p:cNvPicPr>
            <a:picLocks noChangeAspect="1"/>
          </p:cNvPicPr>
          <p:nvPr/>
        </p:nvPicPr>
        <p:blipFill rotWithShape="1">
          <a:blip r:embed="rId5">
            <a:extLst>
              <a:ext uri="{28A0092B-C50C-407E-A947-70E740481C1C}">
                <a14:useLocalDpi xmlns:a14="http://schemas.microsoft.com/office/drawing/2010/main" val="0"/>
              </a:ext>
            </a:extLst>
          </a:blip>
          <a:srcRect l="30366" r="32322"/>
          <a:stretch/>
        </p:blipFill>
        <p:spPr>
          <a:xfrm>
            <a:off x="4119281" y="4240161"/>
            <a:ext cx="784340" cy="717029"/>
          </a:xfrm>
          <a:prstGeom prst="rect">
            <a:avLst/>
          </a:prstGeom>
        </p:spPr>
      </p:pic>
    </p:spTree>
    <p:extLst>
      <p:ext uri="{BB962C8B-B14F-4D97-AF65-F5344CB8AC3E}">
        <p14:creationId xmlns:p14="http://schemas.microsoft.com/office/powerpoint/2010/main" val="353622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3"/>
          <p:cNvSpPr>
            <a:spLocks noGrp="1"/>
          </p:cNvSpPr>
          <p:nvPr>
            <p:ph idx="1"/>
          </p:nvPr>
        </p:nvSpPr>
        <p:spPr>
          <a:xfrm>
            <a:off x="7682681" y="2696356"/>
            <a:ext cx="2854570" cy="946868"/>
          </a:xfrm>
        </p:spPr>
        <p:txBody>
          <a:bodyPr/>
          <a:lstStyle/>
          <a:p>
            <a:pPr marL="0" indent="0" algn="ctr">
              <a:buNone/>
            </a:pPr>
            <a:r>
              <a:rPr lang="es-ES" sz="1800" dirty="0">
                <a:latin typeface="+mj-lt"/>
                <a:ea typeface="MS PGothic"/>
                <a:cs typeface="Gotham Book" pitchFamily="50" charset="0"/>
              </a:rPr>
              <a:t>Hospedaje y viáticos. </a:t>
            </a:r>
            <a:endParaRPr lang="es-ES" sz="1800" dirty="0">
              <a:latin typeface="+mj-lt"/>
              <a:cs typeface="Gotham Book" pitchFamily="50" charset="0"/>
            </a:endParaRPr>
          </a:p>
          <a:p>
            <a:endParaRPr lang="es-ES" sz="1800">
              <a:latin typeface="+mj-lt"/>
              <a:cs typeface="Gotham Book" pitchFamily="50" charset="0"/>
            </a:endParaRPr>
          </a:p>
        </p:txBody>
      </p:sp>
      <p:sp>
        <p:nvSpPr>
          <p:cNvPr id="3" name="Rectángulo 2"/>
          <p:cNvSpPr/>
          <p:nvPr/>
        </p:nvSpPr>
        <p:spPr>
          <a:xfrm>
            <a:off x="4443479" y="994817"/>
            <a:ext cx="4867669" cy="523220"/>
          </a:xfrm>
          <a:prstGeom prst="rect">
            <a:avLst/>
          </a:prstGeom>
        </p:spPr>
        <p:txBody>
          <a:bodyPr wrap="square">
            <a:spAutoFit/>
          </a:bodyPr>
          <a:lstStyle/>
          <a:p>
            <a:pPr marL="0" indent="0">
              <a:buNone/>
            </a:pPr>
            <a:r>
              <a:rPr lang="es-ES" sz="2800" b="1" dirty="0">
                <a:latin typeface="+mj-lt"/>
                <a:cs typeface="Gotham Book" pitchFamily="50" charset="0"/>
              </a:rPr>
              <a:t>Presupuesto Ponente</a:t>
            </a:r>
            <a:endParaRPr lang="es-ES" sz="2400" b="1" dirty="0">
              <a:latin typeface="+mj-lt"/>
              <a:cs typeface="Gotham Book" pitchFamily="50" charset="0"/>
            </a:endParaRPr>
          </a:p>
        </p:txBody>
      </p:sp>
      <p:pic>
        <p:nvPicPr>
          <p:cNvPr id="4" name="Imagen 3" descr="gráfico de monedas dinero efectivo pila icono vectorial — Vector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199" y="1879885"/>
            <a:ext cx="877302" cy="877302"/>
          </a:xfrm>
          <a:prstGeom prst="rect">
            <a:avLst/>
          </a:prstGeom>
        </p:spPr>
      </p:pic>
      <p:sp>
        <p:nvSpPr>
          <p:cNvPr id="5" name="Rectángulo 4"/>
          <p:cNvSpPr/>
          <p:nvPr/>
        </p:nvSpPr>
        <p:spPr>
          <a:xfrm>
            <a:off x="3229253" y="2090846"/>
            <a:ext cx="3481753" cy="369332"/>
          </a:xfrm>
          <a:prstGeom prst="rect">
            <a:avLst/>
          </a:prstGeom>
        </p:spPr>
        <p:txBody>
          <a:bodyPr wrap="square">
            <a:spAutoFit/>
          </a:bodyPr>
          <a:lstStyle/>
          <a:p>
            <a:pPr marL="0" indent="0">
              <a:buNone/>
            </a:pPr>
            <a:r>
              <a:rPr lang="es-ES" b="1">
                <a:latin typeface="+mj-lt"/>
                <a:cs typeface="Gotham Book" pitchFamily="50" charset="0"/>
              </a:rPr>
              <a:t>CEDIA: </a:t>
            </a:r>
            <a:r>
              <a:rPr lang="es-ES">
                <a:latin typeface="+mj-lt"/>
                <a:cs typeface="Gotham Book" pitchFamily="50" charset="0"/>
              </a:rPr>
              <a:t>$4.000,00 por proyecto. </a:t>
            </a:r>
            <a:endParaRPr lang="es-ES" b="1">
              <a:latin typeface="+mj-lt"/>
              <a:cs typeface="Gotham Book" pitchFamily="50" charset="0"/>
            </a:endParaRPr>
          </a:p>
        </p:txBody>
      </p:sp>
      <p:sp>
        <p:nvSpPr>
          <p:cNvPr id="6" name="Rectángulo 5"/>
          <p:cNvSpPr/>
          <p:nvPr/>
        </p:nvSpPr>
        <p:spPr>
          <a:xfrm>
            <a:off x="3238324" y="3320057"/>
            <a:ext cx="3880339" cy="646331"/>
          </a:xfrm>
          <a:prstGeom prst="rect">
            <a:avLst/>
          </a:prstGeom>
        </p:spPr>
        <p:txBody>
          <a:bodyPr wrap="square">
            <a:spAutoFit/>
          </a:bodyPr>
          <a:lstStyle/>
          <a:p>
            <a:pPr marL="0" indent="0">
              <a:buNone/>
            </a:pPr>
            <a:r>
              <a:rPr lang="es-ES" b="1" dirty="0">
                <a:latin typeface="+mj-lt"/>
                <a:cs typeface="Gotham Book" pitchFamily="50" charset="0"/>
              </a:rPr>
              <a:t>Universidad: </a:t>
            </a:r>
            <a:r>
              <a:rPr lang="es-ES" dirty="0">
                <a:latin typeface="+mj-lt"/>
                <a:cs typeface="Gotham Book" pitchFamily="50" charset="0"/>
              </a:rPr>
              <a:t>Aporte opcional en efectivo o especies.</a:t>
            </a:r>
            <a:endParaRPr lang="es-ES" b="1" dirty="0">
              <a:latin typeface="+mj-lt"/>
              <a:cs typeface="Gotham Book" pitchFamily="50" charset="0"/>
            </a:endParaRPr>
          </a:p>
        </p:txBody>
      </p:sp>
      <p:pic>
        <p:nvPicPr>
          <p:cNvPr id="7" name="Imagen 6" descr="Educación superior escuela universidad iconos de computadora ..."/>
          <p:cNvPicPr>
            <a:picLocks noChangeAspect="1"/>
          </p:cNvPicPr>
          <p:nvPr/>
        </p:nvPicPr>
        <p:blipFill rotWithShape="1">
          <a:blip r:embed="rId4">
            <a:extLst>
              <a:ext uri="{28A0092B-C50C-407E-A947-70E740481C1C}">
                <a14:useLocalDpi xmlns:a14="http://schemas.microsoft.com/office/drawing/2010/main" val="0"/>
              </a:ext>
            </a:extLst>
          </a:blip>
          <a:srcRect l="21480" r="22183"/>
          <a:stretch/>
        </p:blipFill>
        <p:spPr>
          <a:xfrm>
            <a:off x="2071135" y="3293432"/>
            <a:ext cx="709430" cy="699583"/>
          </a:xfrm>
          <a:prstGeom prst="rect">
            <a:avLst/>
          </a:prstGeom>
        </p:spPr>
      </p:pic>
      <p:sp>
        <p:nvSpPr>
          <p:cNvPr id="8" name="Cerrar llave 7"/>
          <p:cNvSpPr/>
          <p:nvPr/>
        </p:nvSpPr>
        <p:spPr>
          <a:xfrm>
            <a:off x="6951307" y="2133764"/>
            <a:ext cx="230494" cy="18326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latin typeface="+mj-lt"/>
              <a:cs typeface="Gotham Book" pitchFamily="50" charset="0"/>
            </a:endParaRPr>
          </a:p>
        </p:txBody>
      </p:sp>
      <p:sp>
        <p:nvSpPr>
          <p:cNvPr id="9" name="Título 2"/>
          <p:cNvSpPr txBox="1">
            <a:spLocks/>
          </p:cNvSpPr>
          <p:nvPr/>
        </p:nvSpPr>
        <p:spPr bwMode="auto">
          <a:xfrm>
            <a:off x="3661072" y="4739280"/>
            <a:ext cx="5448894" cy="108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ES" sz="2400" b="1" u="sng" dirty="0">
                <a:cs typeface="Gotham Book" pitchFamily="50" charset="0"/>
              </a:rPr>
              <a:t>Plazo de ejecución:</a:t>
            </a:r>
            <a:r>
              <a:rPr lang="es-ES" sz="2400" dirty="0">
                <a:cs typeface="Gotham Book" pitchFamily="50" charset="0"/>
              </a:rPr>
              <a:t> </a:t>
            </a:r>
          </a:p>
          <a:p>
            <a:r>
              <a:rPr lang="es-ES" sz="2000" dirty="0">
                <a:cs typeface="Gotham Book" pitchFamily="50" charset="0"/>
              </a:rPr>
              <a:t>Fase Desarrollo del Proyecto: 3 meses</a:t>
            </a:r>
          </a:p>
          <a:p>
            <a:r>
              <a:rPr lang="es-ES" sz="2000" dirty="0">
                <a:cs typeface="Gotham Book" pitchFamily="50" charset="0"/>
              </a:rPr>
              <a:t>Fase Gestión del Conocimiento: 3 meses</a:t>
            </a:r>
            <a:endParaRPr lang="es-EC" sz="2000" dirty="0">
              <a:cs typeface="Gotham Book" pitchFamily="50" charset="0"/>
            </a:endParaRPr>
          </a:p>
        </p:txBody>
      </p:sp>
    </p:spTree>
    <p:extLst>
      <p:ext uri="{BB962C8B-B14F-4D97-AF65-F5344CB8AC3E}">
        <p14:creationId xmlns:p14="http://schemas.microsoft.com/office/powerpoint/2010/main" val="3251362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A1A3363-E16A-8993-1659-075AD25FBF84}"/>
              </a:ext>
            </a:extLst>
          </p:cNvPr>
          <p:cNvSpPr/>
          <p:nvPr/>
        </p:nvSpPr>
        <p:spPr>
          <a:xfrm>
            <a:off x="760405" y="2254448"/>
            <a:ext cx="7721446" cy="634020"/>
          </a:xfrm>
          <a:prstGeom prst="rect">
            <a:avLst/>
          </a:prstGeom>
          <a:noFill/>
        </p:spPr>
        <p:txBody>
          <a:bodyPr wrap="square" lIns="91440" tIns="45720" rIns="91440" bIns="45720">
            <a:spAutoFit/>
          </a:bodyPr>
          <a:lstStyle/>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rPr>
              <a:t>I+D+I</a:t>
            </a:r>
          </a:p>
        </p:txBody>
      </p:sp>
    </p:spTree>
    <p:extLst>
      <p:ext uri="{BB962C8B-B14F-4D97-AF65-F5344CB8AC3E}">
        <p14:creationId xmlns:p14="http://schemas.microsoft.com/office/powerpoint/2010/main" val="141432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2"/>
          <p:cNvSpPr>
            <a:spLocks noGrp="1"/>
          </p:cNvSpPr>
          <p:nvPr>
            <p:ph type="title"/>
          </p:nvPr>
        </p:nvSpPr>
        <p:spPr>
          <a:xfrm>
            <a:off x="901148" y="181061"/>
            <a:ext cx="10972800" cy="1143000"/>
          </a:xfrm>
        </p:spPr>
        <p:txBody>
          <a:bodyPr/>
          <a:lstStyle/>
          <a:p>
            <a:r>
              <a:rPr lang="es-ES" sz="4000" b="1" dirty="0" err="1">
                <a:cs typeface="Gotham Book" pitchFamily="50" charset="0"/>
              </a:rPr>
              <a:t>I+D+i</a:t>
            </a:r>
            <a:r>
              <a:rPr lang="es-ES" sz="4000" b="1" dirty="0">
                <a:cs typeface="Gotham Book" pitchFamily="50" charset="0"/>
              </a:rPr>
              <a:t> Universidades</a:t>
            </a:r>
            <a:endParaRPr lang="es-EC" sz="4000" b="1" dirty="0">
              <a:cs typeface="Gotham Book" pitchFamily="50" charset="0"/>
            </a:endParaRPr>
          </a:p>
        </p:txBody>
      </p:sp>
      <p:sp>
        <p:nvSpPr>
          <p:cNvPr id="3" name="Marcador de contenido 3"/>
          <p:cNvSpPr>
            <a:spLocks noGrp="1"/>
          </p:cNvSpPr>
          <p:nvPr>
            <p:ph idx="1"/>
          </p:nvPr>
        </p:nvSpPr>
        <p:spPr>
          <a:xfrm>
            <a:off x="2034108" y="1586942"/>
            <a:ext cx="4255038" cy="3195257"/>
          </a:xfrm>
        </p:spPr>
        <p:txBody>
          <a:bodyPr/>
          <a:lstStyle/>
          <a:p>
            <a:pPr marL="0" indent="0">
              <a:buNone/>
            </a:pPr>
            <a:r>
              <a:rPr lang="es-ES" sz="2000" dirty="0">
                <a:latin typeface="+mj-lt"/>
                <a:cs typeface="Gotham Book" pitchFamily="50" charset="0"/>
              </a:rPr>
              <a:t>CEPRA</a:t>
            </a:r>
          </a:p>
          <a:p>
            <a:pPr marL="0" indent="0">
              <a:buNone/>
            </a:pPr>
            <a:endParaRPr lang="es-ES" sz="1800" dirty="0">
              <a:latin typeface="+mj-lt"/>
              <a:cs typeface="Gotham Book" pitchFamily="50" charset="0"/>
            </a:endParaRPr>
          </a:p>
          <a:p>
            <a:pPr marL="0" indent="0">
              <a:buNone/>
            </a:pPr>
            <a:endParaRPr lang="es-ES" sz="2000" dirty="0">
              <a:latin typeface="+mj-lt"/>
              <a:cs typeface="Gotham Book" pitchFamily="50" charset="0"/>
            </a:endParaRPr>
          </a:p>
          <a:p>
            <a:pPr marL="0" indent="0">
              <a:buNone/>
            </a:pPr>
            <a:r>
              <a:rPr lang="es-ES" sz="2000" dirty="0">
                <a:latin typeface="+mj-lt"/>
                <a:cs typeface="Gotham Book" pitchFamily="50" charset="0"/>
              </a:rPr>
              <a:t>Financia proyectos de </a:t>
            </a:r>
            <a:r>
              <a:rPr lang="es-ES" sz="2000" b="1" u="sng" dirty="0">
                <a:latin typeface="+mj-lt"/>
                <a:cs typeface="Gotham Book" pitchFamily="50" charset="0"/>
              </a:rPr>
              <a:t>investigación científica</a:t>
            </a:r>
          </a:p>
          <a:p>
            <a:pPr marL="0" indent="0">
              <a:buNone/>
            </a:pPr>
            <a:endParaRPr lang="es-ES" sz="2000" dirty="0">
              <a:latin typeface="+mj-lt"/>
              <a:cs typeface="Gotham Book" pitchFamily="50" charset="0"/>
            </a:endParaRPr>
          </a:p>
          <a:p>
            <a:pPr marL="0" indent="0">
              <a:buNone/>
            </a:pPr>
            <a:endParaRPr lang="es-ES" sz="2000" dirty="0">
              <a:latin typeface="+mj-lt"/>
              <a:cs typeface="Gotham Book" pitchFamily="50" charset="0"/>
            </a:endParaRPr>
          </a:p>
          <a:p>
            <a:pPr marL="0" indent="0">
              <a:buNone/>
            </a:pPr>
            <a:r>
              <a:rPr lang="es-ES" sz="2000" dirty="0">
                <a:latin typeface="+mj-lt"/>
                <a:cs typeface="Gotham Book" pitchFamily="50" charset="0"/>
              </a:rPr>
              <a:t>Mínimo </a:t>
            </a:r>
            <a:r>
              <a:rPr lang="es-ES" sz="2000" b="1" u="sng" dirty="0">
                <a:latin typeface="+mj-lt"/>
                <a:cs typeface="Gotham Book" pitchFamily="50" charset="0"/>
              </a:rPr>
              <a:t>3 universidades </a:t>
            </a:r>
            <a:r>
              <a:rPr lang="es-ES" sz="2000" dirty="0">
                <a:latin typeface="+mj-lt"/>
                <a:cs typeface="Gotham Book" pitchFamily="50" charset="0"/>
              </a:rPr>
              <a:t>en 2 ciudades distintas.</a:t>
            </a:r>
          </a:p>
          <a:p>
            <a:pPr marL="0" indent="0">
              <a:buNone/>
            </a:pPr>
            <a:endParaRPr lang="es-ES" sz="2000" dirty="0">
              <a:latin typeface="+mj-lt"/>
              <a:cs typeface="Gotham Book" pitchFamily="50" charset="0"/>
            </a:endParaRPr>
          </a:p>
          <a:p>
            <a:pPr marL="0" indent="0">
              <a:buNone/>
            </a:pPr>
            <a:r>
              <a:rPr lang="es-ES" sz="2000" dirty="0">
                <a:latin typeface="+mj-lt"/>
                <a:cs typeface="Gotham Book" pitchFamily="50" charset="0"/>
              </a:rPr>
              <a:t>Instituciones extranjeras o no miembros </a:t>
            </a:r>
            <a:r>
              <a:rPr lang="es-ES" sz="2000" b="1" u="sng" dirty="0">
                <a:latin typeface="+mj-lt"/>
                <a:cs typeface="Gotham Book" pitchFamily="50" charset="0"/>
              </a:rPr>
              <a:t>autofinanciadas.</a:t>
            </a:r>
          </a:p>
        </p:txBody>
      </p:sp>
      <p:pic>
        <p:nvPicPr>
          <p:cNvPr id="4" name="Imagen 3" descr="Números romanos - Wikilengua"/>
          <p:cNvPicPr>
            <a:picLocks noChangeAspect="1"/>
          </p:cNvPicPr>
          <p:nvPr/>
        </p:nvPicPr>
        <p:blipFill rotWithShape="1">
          <a:blip r:embed="rId3">
            <a:extLst>
              <a:ext uri="{28A0092B-C50C-407E-A947-70E740481C1C}">
                <a14:useLocalDpi xmlns:a14="http://schemas.microsoft.com/office/drawing/2010/main" val="0"/>
              </a:ext>
            </a:extLst>
          </a:blip>
          <a:srcRect l="38957" t="32344" r="42552" b="41974"/>
          <a:stretch/>
        </p:blipFill>
        <p:spPr>
          <a:xfrm>
            <a:off x="1073754" y="1586942"/>
            <a:ext cx="754464" cy="62872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458" y="3969989"/>
            <a:ext cx="547029" cy="547029"/>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777" y="2619623"/>
            <a:ext cx="668389" cy="668389"/>
          </a:xfrm>
          <a:prstGeom prst="rect">
            <a:avLst/>
          </a:prstGeom>
        </p:spPr>
      </p:pic>
      <p:pic>
        <p:nvPicPr>
          <p:cNvPr id="7" name="Picture 2" descr="https://cdn-icons-png.flaticon.com/512/6213/621327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682" y="5198995"/>
            <a:ext cx="567829" cy="56782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7101922" y="1614935"/>
            <a:ext cx="4468037" cy="3693319"/>
          </a:xfrm>
          <a:prstGeom prst="rect">
            <a:avLst/>
          </a:prstGeom>
        </p:spPr>
        <p:txBody>
          <a:bodyPr wrap="square">
            <a:spAutoFit/>
          </a:bodyPr>
          <a:lstStyle/>
          <a:p>
            <a:pPr marL="0" indent="0" algn="just">
              <a:buNone/>
            </a:pPr>
            <a:r>
              <a:rPr lang="es-ES" b="1" u="sng" dirty="0">
                <a:latin typeface="+mj-lt"/>
                <a:cs typeface="Gotham Book" pitchFamily="50" charset="0"/>
              </a:rPr>
              <a:t>No</a:t>
            </a:r>
            <a:r>
              <a:rPr lang="es-ES" dirty="0">
                <a:latin typeface="+mj-lt"/>
                <a:cs typeface="Gotham Book" pitchFamily="50" charset="0"/>
              </a:rPr>
              <a:t> existe </a:t>
            </a:r>
            <a:r>
              <a:rPr lang="es-ES" b="1" u="sng" dirty="0">
                <a:latin typeface="+mj-lt"/>
                <a:cs typeface="Gotham Book" pitchFamily="50" charset="0"/>
              </a:rPr>
              <a:t>límite</a:t>
            </a:r>
            <a:r>
              <a:rPr lang="es-ES" dirty="0">
                <a:latin typeface="+mj-lt"/>
                <a:cs typeface="Gotham Book" pitchFamily="50" charset="0"/>
              </a:rPr>
              <a:t> para postulación  </a:t>
            </a:r>
          </a:p>
          <a:p>
            <a:pPr marL="0" indent="0" algn="just">
              <a:buNone/>
            </a:pPr>
            <a:endParaRPr lang="es-ES" dirty="0">
              <a:latin typeface="+mj-lt"/>
              <a:cs typeface="Gotham Book" pitchFamily="50" charset="0"/>
            </a:endParaRPr>
          </a:p>
          <a:p>
            <a:pPr marL="0" indent="0" algn="just">
              <a:buNone/>
            </a:pPr>
            <a:endParaRPr lang="es-ES" dirty="0">
              <a:latin typeface="+mj-lt"/>
              <a:cs typeface="Gotham Book" pitchFamily="50" charset="0"/>
            </a:endParaRPr>
          </a:p>
          <a:p>
            <a:pPr marL="0" indent="0" algn="just">
              <a:buNone/>
            </a:pPr>
            <a:endParaRPr lang="es-ES" dirty="0">
              <a:latin typeface="+mj-lt"/>
              <a:cs typeface="Gotham Book" pitchFamily="50" charset="0"/>
            </a:endParaRPr>
          </a:p>
          <a:p>
            <a:pPr marL="0" indent="0" algn="just">
              <a:buNone/>
            </a:pPr>
            <a:endParaRPr lang="es-ES" dirty="0">
              <a:latin typeface="+mj-lt"/>
              <a:cs typeface="Gotham Book" pitchFamily="50" charset="0"/>
            </a:endParaRPr>
          </a:p>
          <a:p>
            <a:pPr marL="0" indent="0" algn="just">
              <a:buNone/>
            </a:pPr>
            <a:r>
              <a:rPr lang="es-ES" dirty="0">
                <a:latin typeface="+mj-lt"/>
                <a:cs typeface="Gotham Book" pitchFamily="50" charset="0"/>
              </a:rPr>
              <a:t>Evaluación: al menos </a:t>
            </a:r>
            <a:r>
              <a:rPr lang="es-ES" b="1" u="sng" dirty="0">
                <a:latin typeface="+mj-lt"/>
                <a:cs typeface="Gotham Book" pitchFamily="50" charset="0"/>
              </a:rPr>
              <a:t>90/100</a:t>
            </a:r>
            <a:r>
              <a:rPr lang="es-ES" dirty="0">
                <a:latin typeface="+mj-lt"/>
                <a:cs typeface="Gotham Book" pitchFamily="50" charset="0"/>
              </a:rPr>
              <a:t> </a:t>
            </a:r>
          </a:p>
          <a:p>
            <a:pPr marL="0" indent="0" algn="just">
              <a:buNone/>
            </a:pPr>
            <a:r>
              <a:rPr lang="es-ES" dirty="0">
                <a:latin typeface="+mj-lt"/>
                <a:cs typeface="Gotham Book" pitchFamily="50" charset="0"/>
              </a:rPr>
              <a:t>para ser elegible</a:t>
            </a:r>
          </a:p>
          <a:p>
            <a:pPr marL="0" indent="0" algn="just">
              <a:buNone/>
            </a:pPr>
            <a:endParaRPr lang="es-ES" dirty="0">
              <a:latin typeface="+mj-lt"/>
              <a:cs typeface="Gotham Book" pitchFamily="50" charset="0"/>
            </a:endParaRPr>
          </a:p>
          <a:p>
            <a:pPr marL="0" indent="0" algn="just">
              <a:buNone/>
            </a:pPr>
            <a:endParaRPr lang="es-ES" b="1" dirty="0">
              <a:latin typeface="+mj-lt"/>
              <a:cs typeface="Gotham Book" pitchFamily="50" charset="0"/>
            </a:endParaRPr>
          </a:p>
          <a:p>
            <a:pPr marL="0" indent="0" algn="just">
              <a:buNone/>
            </a:pPr>
            <a:r>
              <a:rPr lang="es-ES" b="1" dirty="0">
                <a:latin typeface="+mj-lt"/>
                <a:cs typeface="Gotham Book" pitchFamily="50" charset="0"/>
              </a:rPr>
              <a:t>Adjudicación</a:t>
            </a:r>
            <a:r>
              <a:rPr lang="es-ES" dirty="0">
                <a:latin typeface="+mj-lt"/>
                <a:cs typeface="Gotham Book" pitchFamily="50" charset="0"/>
              </a:rPr>
              <a:t> sobre calificaciones obtenidas (hasta agotar fondos)</a:t>
            </a:r>
          </a:p>
          <a:p>
            <a:pPr marL="0" indent="0" algn="just">
              <a:buNone/>
            </a:pPr>
            <a:endParaRPr lang="es-ES" dirty="0">
              <a:latin typeface="+mj-lt"/>
              <a:cs typeface="Gotham Book" pitchFamily="50" charset="0"/>
            </a:endParaRPr>
          </a:p>
          <a:p>
            <a:pPr marL="0" indent="0" algn="just">
              <a:buNone/>
            </a:pPr>
            <a:r>
              <a:rPr lang="es-ES" b="1" dirty="0">
                <a:latin typeface="+mj-lt"/>
                <a:cs typeface="Gotham Book" pitchFamily="50" charset="0"/>
              </a:rPr>
              <a:t>Entregable:</a:t>
            </a:r>
            <a:r>
              <a:rPr lang="es-ES" dirty="0">
                <a:latin typeface="+mj-lt"/>
                <a:cs typeface="Gotham Book" pitchFamily="50" charset="0"/>
              </a:rPr>
              <a:t> manuscrito del artículo</a:t>
            </a:r>
          </a:p>
        </p:txBody>
      </p:sp>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7494" y="1614935"/>
            <a:ext cx="690467" cy="690467"/>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987" y="2845837"/>
            <a:ext cx="590660" cy="590660"/>
          </a:xfrm>
          <a:prstGeom prst="rect">
            <a:avLst/>
          </a:prstGeom>
        </p:spPr>
      </p:pic>
      <p:pic>
        <p:nvPicPr>
          <p:cNvPr id="11" name="Imagen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7548" y="3919028"/>
            <a:ext cx="649538" cy="649538"/>
          </a:xfrm>
          <a:prstGeom prst="rect">
            <a:avLst/>
          </a:prstGeom>
        </p:spPr>
      </p:pic>
      <p:sp>
        <p:nvSpPr>
          <p:cNvPr id="12" name="Rectángulo 11"/>
          <p:cNvSpPr/>
          <p:nvPr/>
        </p:nvSpPr>
        <p:spPr>
          <a:xfrm>
            <a:off x="1435510" y="6033865"/>
            <a:ext cx="9906000" cy="400110"/>
          </a:xfrm>
          <a:prstGeom prst="rect">
            <a:avLst/>
          </a:prstGeom>
        </p:spPr>
        <p:txBody>
          <a:bodyPr wrap="square">
            <a:spAutoFit/>
          </a:bodyPr>
          <a:lstStyle/>
          <a:p>
            <a:r>
              <a:rPr lang="es-MX" sz="1000" dirty="0"/>
              <a:t>© El presente documento se encuentra protegido por Derechos de Autor, y es de titularidad exclusiva de CEDIA. Ha sido autorizado su uso exclusivo para fines de capacitación. Queda totalmente prohibida la distribución no autorizada de los contenidos del documento para fines ajenos al previsto.  El presente aviso no podrá ser modificado ni suprimido del texto.</a:t>
            </a:r>
            <a:endParaRPr lang="es-EC" sz="1000" dirty="0"/>
          </a:p>
        </p:txBody>
      </p:sp>
    </p:spTree>
    <p:extLst>
      <p:ext uri="{BB962C8B-B14F-4D97-AF65-F5344CB8AC3E}">
        <p14:creationId xmlns:p14="http://schemas.microsoft.com/office/powerpoint/2010/main" val="979709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3"/>
          <p:cNvSpPr>
            <a:spLocks noGrp="1"/>
          </p:cNvSpPr>
          <p:nvPr>
            <p:ph idx="1"/>
          </p:nvPr>
        </p:nvSpPr>
        <p:spPr>
          <a:xfrm>
            <a:off x="1452081" y="1127589"/>
            <a:ext cx="10972800" cy="4525963"/>
          </a:xfrm>
        </p:spPr>
        <p:txBody>
          <a:bodyPr/>
          <a:lstStyle/>
          <a:p>
            <a:pPr marL="0" indent="0">
              <a:buNone/>
            </a:pPr>
            <a:r>
              <a:rPr lang="es-ES" sz="2400" b="1">
                <a:latin typeface="+mj-lt"/>
                <a:cs typeface="Gotham Book" pitchFamily="50" charset="0"/>
              </a:rPr>
              <a:t>Presupuesto:</a:t>
            </a:r>
          </a:p>
          <a:p>
            <a:endParaRPr lang="es-ES" sz="2400">
              <a:latin typeface="+mj-lt"/>
              <a:cs typeface="Gotham Book" pitchFamily="50" charset="0"/>
            </a:endParaRPr>
          </a:p>
          <a:p>
            <a:endParaRPr lang="es-ES" sz="2400">
              <a:latin typeface="+mj-lt"/>
              <a:cs typeface="Gotham Book" pitchFamily="50" charset="0"/>
            </a:endParaRPr>
          </a:p>
          <a:p>
            <a:endParaRPr lang="es-ES" sz="2400">
              <a:latin typeface="+mj-lt"/>
              <a:cs typeface="Gotham Book" pitchFamily="50" charset="0"/>
            </a:endParaRPr>
          </a:p>
          <a:p>
            <a:endParaRPr lang="es-ES" sz="2400">
              <a:latin typeface="+mj-lt"/>
              <a:cs typeface="Gotham Book" pitchFamily="50" charset="0"/>
            </a:endParaRPr>
          </a:p>
          <a:p>
            <a:endParaRPr lang="es-ES" sz="2400">
              <a:latin typeface="+mj-lt"/>
              <a:cs typeface="Gotham Book" pitchFamily="50" charset="0"/>
            </a:endParaRPr>
          </a:p>
          <a:p>
            <a:endParaRPr lang="es-ES" sz="2400">
              <a:latin typeface="+mj-lt"/>
              <a:cs typeface="Gotham Book" pitchFamily="50" charset="0"/>
            </a:endParaRPr>
          </a:p>
          <a:p>
            <a:endParaRPr lang="es-ES" sz="2400">
              <a:latin typeface="+mj-lt"/>
              <a:cs typeface="Gotham Book" pitchFamily="50" charset="0"/>
            </a:endParaRPr>
          </a:p>
          <a:p>
            <a:endParaRPr lang="es-ES" sz="2400">
              <a:latin typeface="+mj-lt"/>
              <a:cs typeface="Gotham Book" pitchFamily="50" charset="0"/>
            </a:endParaRPr>
          </a:p>
          <a:p>
            <a:pPr marL="0" indent="0">
              <a:buNone/>
            </a:pPr>
            <a:endParaRPr lang="es-ES" sz="2400">
              <a:latin typeface="+mj-lt"/>
              <a:cs typeface="Gotham Book" pitchFamily="50" charset="0"/>
            </a:endParaRPr>
          </a:p>
        </p:txBody>
      </p:sp>
      <p:pic>
        <p:nvPicPr>
          <p:cNvPr id="3" name="Imagen 2" descr="gráfico de monedas dinero efectivo pila icono vectorial — Vector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692" y="1770839"/>
            <a:ext cx="877302" cy="877302"/>
          </a:xfrm>
          <a:prstGeom prst="rect">
            <a:avLst/>
          </a:prstGeom>
        </p:spPr>
      </p:pic>
      <p:sp>
        <p:nvSpPr>
          <p:cNvPr id="4" name="Rectángulo 3"/>
          <p:cNvSpPr/>
          <p:nvPr/>
        </p:nvSpPr>
        <p:spPr>
          <a:xfrm>
            <a:off x="2859297" y="2024824"/>
            <a:ext cx="2499915" cy="369332"/>
          </a:xfrm>
          <a:prstGeom prst="rect">
            <a:avLst/>
          </a:prstGeom>
        </p:spPr>
        <p:txBody>
          <a:bodyPr wrap="none">
            <a:spAutoFit/>
          </a:bodyPr>
          <a:lstStyle/>
          <a:p>
            <a:r>
              <a:rPr lang="es-ES">
                <a:latin typeface="+mj-lt"/>
                <a:cs typeface="Gotham Book" pitchFamily="50" charset="0"/>
              </a:rPr>
              <a:t>50.000,00 por propuesta</a:t>
            </a:r>
          </a:p>
        </p:txBody>
      </p:sp>
      <p:pic>
        <p:nvPicPr>
          <p:cNvPr id="5" name="Imagen 4" descr="Educación superior escuela universidad iconos de computadora ..."/>
          <p:cNvPicPr>
            <a:picLocks noChangeAspect="1"/>
          </p:cNvPicPr>
          <p:nvPr/>
        </p:nvPicPr>
        <p:blipFill rotWithShape="1">
          <a:blip r:embed="rId4">
            <a:extLst>
              <a:ext uri="{28A0092B-C50C-407E-A947-70E740481C1C}">
                <a14:useLocalDpi xmlns:a14="http://schemas.microsoft.com/office/drawing/2010/main" val="0"/>
              </a:ext>
            </a:extLst>
          </a:blip>
          <a:srcRect l="21480" r="22183"/>
          <a:stretch/>
        </p:blipFill>
        <p:spPr>
          <a:xfrm>
            <a:off x="1754628" y="2790579"/>
            <a:ext cx="709430" cy="699583"/>
          </a:xfrm>
          <a:prstGeom prst="rect">
            <a:avLst/>
          </a:prstGeom>
        </p:spPr>
      </p:pic>
      <p:sp>
        <p:nvSpPr>
          <p:cNvPr id="6" name="Rectángulo 5"/>
          <p:cNvSpPr/>
          <p:nvPr/>
        </p:nvSpPr>
        <p:spPr>
          <a:xfrm>
            <a:off x="2859297" y="2922059"/>
            <a:ext cx="2595870" cy="369332"/>
          </a:xfrm>
          <a:prstGeom prst="rect">
            <a:avLst/>
          </a:prstGeom>
        </p:spPr>
        <p:txBody>
          <a:bodyPr wrap="square">
            <a:spAutoFit/>
          </a:bodyPr>
          <a:lstStyle/>
          <a:p>
            <a:r>
              <a:rPr lang="es-ES">
                <a:latin typeface="+mj-lt"/>
                <a:cs typeface="Gotham Book" pitchFamily="50" charset="0"/>
              </a:rPr>
              <a:t>Contraparte 30%</a:t>
            </a:r>
          </a:p>
        </p:txBody>
      </p:sp>
      <p:sp>
        <p:nvSpPr>
          <p:cNvPr id="7" name="Rectángulo 6"/>
          <p:cNvSpPr/>
          <p:nvPr/>
        </p:nvSpPr>
        <p:spPr>
          <a:xfrm>
            <a:off x="2859297" y="3732005"/>
            <a:ext cx="2595870" cy="369332"/>
          </a:xfrm>
          <a:prstGeom prst="rect">
            <a:avLst/>
          </a:prstGeom>
        </p:spPr>
        <p:txBody>
          <a:bodyPr wrap="square">
            <a:spAutoFit/>
          </a:bodyPr>
          <a:lstStyle/>
          <a:p>
            <a:r>
              <a:rPr lang="es-ES">
                <a:latin typeface="+mj-lt"/>
                <a:cs typeface="Gotham Book" pitchFamily="50" charset="0"/>
              </a:rPr>
              <a:t>Honorarios profesionales</a:t>
            </a:r>
          </a:p>
        </p:txBody>
      </p:sp>
      <p:sp>
        <p:nvSpPr>
          <p:cNvPr id="8" name="Rectángulo 7"/>
          <p:cNvSpPr/>
          <p:nvPr/>
        </p:nvSpPr>
        <p:spPr>
          <a:xfrm>
            <a:off x="2859297" y="4538604"/>
            <a:ext cx="2595870" cy="369332"/>
          </a:xfrm>
          <a:prstGeom prst="rect">
            <a:avLst/>
          </a:prstGeom>
        </p:spPr>
        <p:txBody>
          <a:bodyPr wrap="square">
            <a:spAutoFit/>
          </a:bodyPr>
          <a:lstStyle/>
          <a:p>
            <a:r>
              <a:rPr lang="es-ES">
                <a:latin typeface="+mj-lt"/>
                <a:cs typeface="Gotham Book" pitchFamily="50" charset="0"/>
              </a:rPr>
              <a:t>Consultorías</a:t>
            </a:r>
          </a:p>
        </p:txBody>
      </p:sp>
      <p:sp>
        <p:nvSpPr>
          <p:cNvPr id="9" name="Rectángulo 8"/>
          <p:cNvSpPr/>
          <p:nvPr/>
        </p:nvSpPr>
        <p:spPr>
          <a:xfrm>
            <a:off x="8111375" y="1922970"/>
            <a:ext cx="2595870" cy="369332"/>
          </a:xfrm>
          <a:prstGeom prst="rect">
            <a:avLst/>
          </a:prstGeom>
        </p:spPr>
        <p:txBody>
          <a:bodyPr wrap="square">
            <a:spAutoFit/>
          </a:bodyPr>
          <a:lstStyle/>
          <a:p>
            <a:r>
              <a:rPr lang="es-ES">
                <a:latin typeface="+mj-lt"/>
                <a:cs typeface="Gotham Book" pitchFamily="50" charset="0"/>
              </a:rPr>
              <a:t>Equipos</a:t>
            </a:r>
          </a:p>
        </p:txBody>
      </p:sp>
      <p:sp>
        <p:nvSpPr>
          <p:cNvPr id="10" name="Rectángulo 9"/>
          <p:cNvSpPr/>
          <p:nvPr/>
        </p:nvSpPr>
        <p:spPr>
          <a:xfrm>
            <a:off x="8224390" y="2922059"/>
            <a:ext cx="2595870" cy="369332"/>
          </a:xfrm>
          <a:prstGeom prst="rect">
            <a:avLst/>
          </a:prstGeom>
        </p:spPr>
        <p:txBody>
          <a:bodyPr wrap="square">
            <a:spAutoFit/>
          </a:bodyPr>
          <a:lstStyle/>
          <a:p>
            <a:r>
              <a:rPr lang="es-ES">
                <a:latin typeface="+mj-lt"/>
                <a:cs typeface="Gotham Book" pitchFamily="50" charset="0"/>
              </a:rPr>
              <a:t>Viajes</a:t>
            </a:r>
          </a:p>
        </p:txBody>
      </p:sp>
      <p:sp>
        <p:nvSpPr>
          <p:cNvPr id="11" name="Rectángulo 10"/>
          <p:cNvSpPr/>
          <p:nvPr/>
        </p:nvSpPr>
        <p:spPr>
          <a:xfrm>
            <a:off x="8224390" y="4018023"/>
            <a:ext cx="2595870" cy="369332"/>
          </a:xfrm>
          <a:prstGeom prst="rect">
            <a:avLst/>
          </a:prstGeom>
        </p:spPr>
        <p:txBody>
          <a:bodyPr wrap="square">
            <a:spAutoFit/>
          </a:bodyPr>
          <a:lstStyle/>
          <a:p>
            <a:r>
              <a:rPr lang="es-ES">
                <a:latin typeface="+mj-lt"/>
                <a:cs typeface="Gotham Book" pitchFamily="50" charset="0"/>
              </a:rPr>
              <a:t>Gestión del Conocimiento</a:t>
            </a:r>
          </a:p>
        </p:txBody>
      </p:sp>
      <p:pic>
        <p:nvPicPr>
          <p:cNvPr id="12" name="Imagen 11" descr="Download Banknotes Transparent HQ PNG Image | FreePNGIm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5827" y="3781855"/>
            <a:ext cx="607031" cy="607031"/>
          </a:xfrm>
          <a:prstGeom prst="rect">
            <a:avLst/>
          </a:prstGeom>
        </p:spPr>
      </p:pic>
      <p:pic>
        <p:nvPicPr>
          <p:cNvPr id="13" name="Imagen 12" descr="Ilustración de Icono De Consultoría Concepto De Negocios Diseño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3369" y="4538604"/>
            <a:ext cx="600689" cy="600689"/>
          </a:xfrm>
          <a:prstGeom prst="rect">
            <a:avLst/>
          </a:prstGeom>
        </p:spPr>
      </p:pic>
      <p:pic>
        <p:nvPicPr>
          <p:cNvPr id="14" name="Imagen 13" descr="ZOOM DISEÑO Y FOTOGRAFIA: png,íconos,imagenes,transparentes,stickers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8481" y="1867268"/>
            <a:ext cx="684444" cy="684444"/>
          </a:xfrm>
          <a:prstGeom prst="rect">
            <a:avLst/>
          </a:prstGeom>
        </p:spPr>
      </p:pic>
      <p:pic>
        <p:nvPicPr>
          <p:cNvPr id="15" name="Imagen 14" descr="icono de viaje de globo y avión icono de viaje de estilo adhesivo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8723" y="2701244"/>
            <a:ext cx="1180293" cy="1180293"/>
          </a:xfrm>
          <a:prstGeom prst="rect">
            <a:avLst/>
          </a:prstGeom>
        </p:spPr>
      </p:pic>
      <p:pic>
        <p:nvPicPr>
          <p:cNvPr id="16" name="Imagen 15" descr="Icono de vector de conocimiento aislado sobre fondo transparente ..."/>
          <p:cNvPicPr>
            <a:picLocks noChangeAspect="1"/>
          </p:cNvPicPr>
          <p:nvPr/>
        </p:nvPicPr>
        <p:blipFill rotWithShape="1">
          <a:blip r:embed="rId9">
            <a:extLst>
              <a:ext uri="{28A0092B-C50C-407E-A947-70E740481C1C}">
                <a14:useLocalDpi xmlns:a14="http://schemas.microsoft.com/office/drawing/2010/main" val="0"/>
              </a:ext>
            </a:extLst>
          </a:blip>
          <a:srcRect l="22091" t="18127" r="19491" b="26892"/>
          <a:stretch/>
        </p:blipFill>
        <p:spPr>
          <a:xfrm>
            <a:off x="7095148" y="4018023"/>
            <a:ext cx="698643" cy="698643"/>
          </a:xfrm>
          <a:prstGeom prst="rect">
            <a:avLst/>
          </a:prstGeom>
        </p:spPr>
      </p:pic>
    </p:spTree>
    <p:extLst>
      <p:ext uri="{BB962C8B-B14F-4D97-AF65-F5344CB8AC3E}">
        <p14:creationId xmlns:p14="http://schemas.microsoft.com/office/powerpoint/2010/main" val="188033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A1A3363-E16A-8993-1659-075AD25FBF84}"/>
              </a:ext>
            </a:extLst>
          </p:cNvPr>
          <p:cNvSpPr/>
          <p:nvPr/>
        </p:nvSpPr>
        <p:spPr>
          <a:xfrm>
            <a:off x="760405" y="2254448"/>
            <a:ext cx="7721446" cy="634020"/>
          </a:xfrm>
          <a:prstGeom prst="rect">
            <a:avLst/>
          </a:prstGeom>
          <a:noFill/>
        </p:spPr>
        <p:txBody>
          <a:bodyPr wrap="square" lIns="91440" tIns="45720" rIns="91440" bIns="45720">
            <a:spAutoFit/>
          </a:bodyPr>
          <a:lstStyle/>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lang="en-US" sz="4400" b="1" dirty="0">
                <a:ln w="0"/>
                <a:solidFill>
                  <a:srgbClr val="00B0F0"/>
                </a:solidFill>
                <a:latin typeface="Gotham Medium" pitchFamily="2" charset="0"/>
                <a:cs typeface="Gotham Medium" pitchFamily="2" charset="0"/>
              </a:rPr>
              <a:t>TRANSFERENCIA</a:t>
            </a:r>
            <a:endPar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endParaRPr>
          </a:p>
        </p:txBody>
      </p:sp>
    </p:spTree>
    <p:extLst>
      <p:ext uri="{BB962C8B-B14F-4D97-AF65-F5344CB8AC3E}">
        <p14:creationId xmlns:p14="http://schemas.microsoft.com/office/powerpoint/2010/main" val="33059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Marcador de contenido 3"/>
          <p:cNvGraphicFramePr>
            <a:graphicFrameLocks/>
          </p:cNvGraphicFramePr>
          <p:nvPr>
            <p:extLst>
              <p:ext uri="{D42A27DB-BD31-4B8C-83A1-F6EECF244321}">
                <p14:modId xmlns:p14="http://schemas.microsoft.com/office/powerpoint/2010/main" val="4123599720"/>
              </p:ext>
            </p:extLst>
          </p:nvPr>
        </p:nvGraphicFramePr>
        <p:xfrm>
          <a:off x="1543364" y="1398658"/>
          <a:ext cx="9423919" cy="441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p:cNvSpPr>
            <a:spLocks noGrp="1"/>
          </p:cNvSpPr>
          <p:nvPr>
            <p:ph type="title"/>
          </p:nvPr>
        </p:nvSpPr>
        <p:spPr>
          <a:xfrm>
            <a:off x="3266017" y="-529"/>
            <a:ext cx="10972800" cy="1143000"/>
          </a:xfrm>
        </p:spPr>
        <p:txBody>
          <a:bodyPr/>
          <a:lstStyle/>
          <a:p>
            <a:r>
              <a:rPr lang="es-ES" b="1">
                <a:ea typeface="MS PGothic"/>
              </a:rPr>
              <a:t>Fondo 1 a 1</a:t>
            </a:r>
          </a:p>
        </p:txBody>
      </p:sp>
      <p:sp>
        <p:nvSpPr>
          <p:cNvPr id="4" name="CuadroTexto 3"/>
          <p:cNvSpPr txBox="1"/>
          <p:nvPr/>
        </p:nvSpPr>
        <p:spPr>
          <a:xfrm>
            <a:off x="4650361" y="4076692"/>
            <a:ext cx="3209924" cy="338554"/>
          </a:xfrm>
          <a:prstGeom prst="rect">
            <a:avLst/>
          </a:prstGeom>
          <a:noFill/>
        </p:spPr>
        <p:txBody>
          <a:bodyPr wrap="square" rtlCol="0">
            <a:spAutoFit/>
          </a:bodyPr>
          <a:lstStyle/>
          <a:p>
            <a:pPr algn="ctr"/>
            <a:r>
              <a:rPr lang="es-EC" sz="1600" b="1" dirty="0">
                <a:solidFill>
                  <a:schemeClr val="accent1">
                    <a:lumMod val="50000"/>
                  </a:schemeClr>
                </a:solidFill>
              </a:rPr>
              <a:t>COFINANCIAMIENTO</a:t>
            </a:r>
          </a:p>
        </p:txBody>
      </p:sp>
      <p:sp>
        <p:nvSpPr>
          <p:cNvPr id="5" name="Rectángulo 4"/>
          <p:cNvSpPr/>
          <p:nvPr/>
        </p:nvSpPr>
        <p:spPr>
          <a:xfrm>
            <a:off x="1435510" y="6107360"/>
            <a:ext cx="9906000" cy="400110"/>
          </a:xfrm>
          <a:prstGeom prst="rect">
            <a:avLst/>
          </a:prstGeom>
        </p:spPr>
        <p:txBody>
          <a:bodyPr wrap="square">
            <a:spAutoFit/>
          </a:bodyPr>
          <a:lstStyle/>
          <a:p>
            <a:r>
              <a:rPr lang="es-MX" sz="1000" dirty="0"/>
              <a:t>© El presente documento se encuentra protegido por Derechos de Autor, y es de titularidad exclusiva de CEDIA. Ha sido autorizado su uso exclusivo para fines de capacitación. Queda totalmente prohibida la distribución no autorizada de los contenidos del documento para fines ajenos al previsto.  El presente aviso no podrá ser modificado ni suprimido del texto.</a:t>
            </a:r>
            <a:endParaRPr lang="es-EC" sz="1000" dirty="0"/>
          </a:p>
        </p:txBody>
      </p:sp>
    </p:spTree>
    <p:extLst>
      <p:ext uri="{BB962C8B-B14F-4D97-AF65-F5344CB8AC3E}">
        <p14:creationId xmlns:p14="http://schemas.microsoft.com/office/powerpoint/2010/main" val="3566130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859297" y="1463908"/>
            <a:ext cx="2647135" cy="923330"/>
          </a:xfrm>
          <a:prstGeom prst="rect">
            <a:avLst/>
          </a:prstGeom>
        </p:spPr>
        <p:txBody>
          <a:bodyPr wrap="none" lIns="91440" tIns="45720" rIns="91440" bIns="45720" anchor="t">
            <a:spAutoFit/>
          </a:bodyPr>
          <a:lstStyle/>
          <a:p>
            <a:r>
              <a:rPr lang="es-ES" dirty="0">
                <a:latin typeface="+mj-lt"/>
                <a:ea typeface="MS PGothic"/>
                <a:cs typeface="Gotham Book" pitchFamily="50" charset="0"/>
              </a:rPr>
              <a:t>Mínimo $3.000 </a:t>
            </a:r>
            <a:endParaRPr lang="en-US" dirty="0">
              <a:latin typeface="+mj-lt"/>
              <a:cs typeface="Gotham Book" pitchFamily="50" charset="0"/>
            </a:endParaRPr>
          </a:p>
          <a:p>
            <a:r>
              <a:rPr lang="es-ES" dirty="0">
                <a:latin typeface="+mj-lt"/>
                <a:ea typeface="MS PGothic"/>
                <a:cs typeface="Gotham Book" pitchFamily="50" charset="0"/>
              </a:rPr>
              <a:t>Máximo $20.000.</a:t>
            </a:r>
          </a:p>
          <a:p>
            <a:r>
              <a:rPr lang="es-ES" dirty="0">
                <a:latin typeface="+mj-lt"/>
                <a:ea typeface="MS PGothic"/>
                <a:cs typeface="Gotham Book" pitchFamily="50" charset="0"/>
              </a:rPr>
              <a:t>Contraparte mínima: 50%.</a:t>
            </a:r>
            <a:endParaRPr lang="es-ES" dirty="0">
              <a:latin typeface="+mj-lt"/>
              <a:cs typeface="Gotham Book" pitchFamily="50" charset="0"/>
            </a:endParaRPr>
          </a:p>
        </p:txBody>
      </p:sp>
      <p:sp>
        <p:nvSpPr>
          <p:cNvPr id="3" name="Rectángulo 2"/>
          <p:cNvSpPr/>
          <p:nvPr/>
        </p:nvSpPr>
        <p:spPr>
          <a:xfrm>
            <a:off x="2859296" y="3054672"/>
            <a:ext cx="3367767" cy="923330"/>
          </a:xfrm>
          <a:prstGeom prst="rect">
            <a:avLst/>
          </a:prstGeom>
        </p:spPr>
        <p:txBody>
          <a:bodyPr wrap="square" lIns="91440" tIns="45720" rIns="91440" bIns="45720" anchor="t">
            <a:spAutoFit/>
          </a:bodyPr>
          <a:lstStyle/>
          <a:p>
            <a:pPr algn="ctr"/>
            <a:r>
              <a:rPr lang="es-ES" b="1" dirty="0">
                <a:latin typeface="+mj-lt"/>
                <a:ea typeface="MS PGothic"/>
                <a:cs typeface="Gotham Book" pitchFamily="50" charset="0"/>
              </a:rPr>
              <a:t>Honorarios profesionales</a:t>
            </a:r>
            <a:endParaRPr lang="en-US" dirty="0">
              <a:latin typeface="+mj-lt"/>
              <a:cs typeface="Gotham Book" pitchFamily="50" charset="0"/>
            </a:endParaRPr>
          </a:p>
          <a:p>
            <a:pPr marL="285750" indent="-285750">
              <a:buFont typeface="Arial"/>
              <a:buChar char="•"/>
            </a:pPr>
            <a:r>
              <a:rPr lang="es-ES" dirty="0">
                <a:latin typeface="+mj-lt"/>
                <a:ea typeface="MS PGothic"/>
                <a:cs typeface="Gotham Book" pitchFamily="50" charset="0"/>
              </a:rPr>
              <a:t>$1.000.</a:t>
            </a:r>
          </a:p>
          <a:p>
            <a:pPr marL="285750" indent="-285750">
              <a:buFont typeface="Arial"/>
              <a:buChar char="•"/>
            </a:pPr>
            <a:r>
              <a:rPr lang="es-ES" dirty="0">
                <a:latin typeface="+mj-lt"/>
                <a:ea typeface="MS PGothic"/>
                <a:cs typeface="Gotham Book" pitchFamily="50" charset="0"/>
              </a:rPr>
              <a:t>30% total de CEDIA.</a:t>
            </a:r>
            <a:endParaRPr lang="es-ES" dirty="0">
              <a:latin typeface="+mj-lt"/>
              <a:cs typeface="Gotham Book" pitchFamily="50" charset="0"/>
            </a:endParaRPr>
          </a:p>
        </p:txBody>
      </p:sp>
      <p:sp>
        <p:nvSpPr>
          <p:cNvPr id="4" name="Rectángulo 3"/>
          <p:cNvSpPr/>
          <p:nvPr/>
        </p:nvSpPr>
        <p:spPr>
          <a:xfrm>
            <a:off x="2859297" y="4326937"/>
            <a:ext cx="3050953" cy="1754326"/>
          </a:xfrm>
          <a:prstGeom prst="rect">
            <a:avLst/>
          </a:prstGeom>
        </p:spPr>
        <p:txBody>
          <a:bodyPr wrap="square" lIns="91440" tIns="45720" rIns="91440" bIns="45720" anchor="t">
            <a:spAutoFit/>
          </a:bodyPr>
          <a:lstStyle/>
          <a:p>
            <a:r>
              <a:rPr lang="es-ES" b="1" dirty="0">
                <a:latin typeface="+mj-lt"/>
                <a:ea typeface="MS PGothic"/>
                <a:cs typeface="Gotham Book" pitchFamily="50" charset="0"/>
              </a:rPr>
              <a:t>Materiales, suministros, partes e insumos</a:t>
            </a:r>
            <a:endParaRPr lang="en-US" b="1" dirty="0">
              <a:latin typeface="+mj-lt"/>
              <a:cs typeface="Gotham Book" pitchFamily="50" charset="0"/>
            </a:endParaRPr>
          </a:p>
          <a:p>
            <a:pPr marL="285750" indent="-285750">
              <a:buFont typeface="Arial"/>
              <a:buChar char="•"/>
            </a:pPr>
            <a:r>
              <a:rPr lang="es-ES" dirty="0">
                <a:latin typeface="+mj-lt"/>
                <a:ea typeface="MS PGothic"/>
                <a:cs typeface="Gotham Book" pitchFamily="50" charset="0"/>
              </a:rPr>
              <a:t>Hasta el 60% del financiamiento total del proyecto.</a:t>
            </a:r>
          </a:p>
          <a:p>
            <a:pPr marL="285750" indent="-285750">
              <a:buFont typeface="Arial"/>
              <a:buChar char="•"/>
            </a:pPr>
            <a:endParaRPr lang="es-ES" dirty="0">
              <a:latin typeface="+mj-lt"/>
              <a:cs typeface="Gotham Book" pitchFamily="50" charset="0"/>
            </a:endParaRPr>
          </a:p>
        </p:txBody>
      </p:sp>
      <p:sp>
        <p:nvSpPr>
          <p:cNvPr id="5" name="Rectángulo 4"/>
          <p:cNvSpPr/>
          <p:nvPr/>
        </p:nvSpPr>
        <p:spPr>
          <a:xfrm>
            <a:off x="8069042" y="1383220"/>
            <a:ext cx="3611869" cy="830997"/>
          </a:xfrm>
          <a:prstGeom prst="rect">
            <a:avLst/>
          </a:prstGeom>
        </p:spPr>
        <p:txBody>
          <a:bodyPr wrap="square" lIns="91440" tIns="45720" rIns="91440" bIns="45720" anchor="t">
            <a:spAutoFit/>
          </a:bodyPr>
          <a:lstStyle/>
          <a:p>
            <a:pPr algn="ctr"/>
            <a:r>
              <a:rPr lang="es-ES" sz="1600" b="1" dirty="0">
                <a:latin typeface="+mj-lt"/>
                <a:ea typeface="MS PGothic"/>
                <a:cs typeface="Gotham Book" pitchFamily="50" charset="0"/>
              </a:rPr>
              <a:t>Equipos</a:t>
            </a:r>
            <a:endParaRPr lang="en-US" sz="1600" b="1" dirty="0">
              <a:latin typeface="+mj-lt"/>
              <a:cs typeface="Gotham Book" pitchFamily="50" charset="0"/>
            </a:endParaRPr>
          </a:p>
          <a:p>
            <a:pPr marL="285750" indent="-285750">
              <a:buFont typeface="Arial"/>
              <a:buChar char="•"/>
            </a:pPr>
            <a:r>
              <a:rPr lang="es-ES" sz="1600" dirty="0">
                <a:latin typeface="+mj-lt"/>
                <a:ea typeface="MS PGothic"/>
                <a:cs typeface="Gotham Book" pitchFamily="50" charset="0"/>
              </a:rPr>
              <a:t>Hasta el 30% del financiamiento total del proyecto.</a:t>
            </a:r>
          </a:p>
        </p:txBody>
      </p:sp>
      <p:sp>
        <p:nvSpPr>
          <p:cNvPr id="6" name="Rectángulo 5"/>
          <p:cNvSpPr/>
          <p:nvPr/>
        </p:nvSpPr>
        <p:spPr>
          <a:xfrm>
            <a:off x="8065640" y="2371725"/>
            <a:ext cx="4003453" cy="1077218"/>
          </a:xfrm>
          <a:prstGeom prst="rect">
            <a:avLst/>
          </a:prstGeom>
        </p:spPr>
        <p:txBody>
          <a:bodyPr wrap="square" lIns="91440" tIns="45720" rIns="91440" bIns="45720" anchor="t">
            <a:spAutoFit/>
          </a:bodyPr>
          <a:lstStyle/>
          <a:p>
            <a:pPr algn="ctr"/>
            <a:r>
              <a:rPr lang="es-ES" sz="1600" b="1" dirty="0">
                <a:latin typeface="+mj-lt"/>
                <a:ea typeface="MS PGothic"/>
                <a:cs typeface="Gotham Book" pitchFamily="50" charset="0"/>
              </a:rPr>
              <a:t>Viajes</a:t>
            </a:r>
            <a:endParaRPr lang="en-US" sz="1600" b="1" dirty="0">
              <a:latin typeface="+mj-lt"/>
              <a:cs typeface="Gotham Book" pitchFamily="50" charset="0"/>
            </a:endParaRPr>
          </a:p>
          <a:p>
            <a:pPr marL="285750" indent="-285750">
              <a:spcBef>
                <a:spcPts val="0"/>
              </a:spcBef>
              <a:spcAft>
                <a:spcPts val="0"/>
              </a:spcAft>
              <a:buFont typeface="Arial,Sans-Serif"/>
              <a:buChar char="•"/>
            </a:pPr>
            <a:r>
              <a:rPr lang="es-ES" sz="1600" dirty="0">
                <a:latin typeface="+mj-lt"/>
                <a:ea typeface="MS PGothic"/>
                <a:cs typeface="Gotham Book" pitchFamily="50" charset="0"/>
              </a:rPr>
              <a:t>Viáticos: $60 por día.</a:t>
            </a:r>
            <a:endParaRPr lang="en-US" sz="1600" dirty="0">
              <a:latin typeface="+mj-lt"/>
              <a:ea typeface="MS PGothic"/>
              <a:cs typeface="Gotham Book" pitchFamily="50" charset="0"/>
            </a:endParaRPr>
          </a:p>
          <a:p>
            <a:pPr marL="285750" indent="-285750">
              <a:spcBef>
                <a:spcPts val="0"/>
              </a:spcBef>
              <a:spcAft>
                <a:spcPts val="0"/>
              </a:spcAft>
              <a:buFont typeface="Arial,Sans-Serif"/>
              <a:buChar char="•"/>
            </a:pPr>
            <a:r>
              <a:rPr lang="es-ES" sz="1600" dirty="0">
                <a:latin typeface="+mj-lt"/>
                <a:ea typeface="MS PGothic"/>
                <a:cs typeface="Gotham Book" pitchFamily="50" charset="0"/>
              </a:rPr>
              <a:t>Hospedaje: Hasta $100 por noche.</a:t>
            </a:r>
            <a:endParaRPr lang="en-US" sz="1600" dirty="0">
              <a:latin typeface="+mj-lt"/>
              <a:ea typeface="MS PGothic"/>
              <a:cs typeface="Gotham Book" pitchFamily="50" charset="0"/>
            </a:endParaRPr>
          </a:p>
          <a:p>
            <a:pPr marL="285750" indent="-285750">
              <a:spcBef>
                <a:spcPts val="0"/>
              </a:spcBef>
              <a:spcAft>
                <a:spcPts val="0"/>
              </a:spcAft>
              <a:buFont typeface="Arial,Sans-Serif"/>
              <a:buChar char="•"/>
            </a:pPr>
            <a:r>
              <a:rPr lang="es-ES" sz="1600" dirty="0">
                <a:latin typeface="+mj-lt"/>
                <a:ea typeface="MS PGothic"/>
                <a:cs typeface="Gotham Book" pitchFamily="50" charset="0"/>
              </a:rPr>
              <a:t>Pasajes: De acuerdo a cotización.</a:t>
            </a:r>
          </a:p>
        </p:txBody>
      </p:sp>
      <p:sp>
        <p:nvSpPr>
          <p:cNvPr id="7" name="Rectángulo 6"/>
          <p:cNvSpPr/>
          <p:nvPr/>
        </p:nvSpPr>
        <p:spPr>
          <a:xfrm>
            <a:off x="8160890" y="3816939"/>
            <a:ext cx="3823536" cy="1077218"/>
          </a:xfrm>
          <a:prstGeom prst="rect">
            <a:avLst/>
          </a:prstGeom>
        </p:spPr>
        <p:txBody>
          <a:bodyPr wrap="square" lIns="91440" tIns="45720" rIns="91440" bIns="45720" anchor="t">
            <a:spAutoFit/>
          </a:bodyPr>
          <a:lstStyle/>
          <a:p>
            <a:pPr algn="ctr"/>
            <a:r>
              <a:rPr lang="es-ES" sz="1600" b="1" dirty="0">
                <a:latin typeface="+mj-lt"/>
                <a:ea typeface="MS PGothic"/>
                <a:cs typeface="Gotham Book" pitchFamily="50" charset="0"/>
              </a:rPr>
              <a:t>Paquetes informáticos, licencias y bases de datos</a:t>
            </a:r>
            <a:endParaRPr lang="en-US" sz="1600" b="1" dirty="0">
              <a:latin typeface="+mj-lt"/>
              <a:cs typeface="Gotham Book" pitchFamily="50" charset="0"/>
            </a:endParaRPr>
          </a:p>
          <a:p>
            <a:pPr marL="285750" indent="-285750">
              <a:buFont typeface="Arial"/>
              <a:buChar char="•"/>
            </a:pPr>
            <a:r>
              <a:rPr lang="es-ES" sz="1600" dirty="0">
                <a:latin typeface="+mj-lt"/>
                <a:ea typeface="MS PGothic"/>
                <a:cs typeface="Gotham Book" pitchFamily="50" charset="0"/>
              </a:rPr>
              <a:t>Hasta el 60% del financiamiento total del proyecto.</a:t>
            </a:r>
          </a:p>
        </p:txBody>
      </p:sp>
      <p:sp>
        <p:nvSpPr>
          <p:cNvPr id="8" name="Título 2">
            <a:extLst>
              <a:ext uri="{FF2B5EF4-FFF2-40B4-BE49-F238E27FC236}">
                <a16:creationId xmlns:a16="http://schemas.microsoft.com/office/drawing/2014/main" id="{CA211A1E-B0A0-ED57-F289-6579DB77369B}"/>
              </a:ext>
            </a:extLst>
          </p:cNvPr>
          <p:cNvSpPr>
            <a:spLocks noGrp="1"/>
          </p:cNvSpPr>
          <p:nvPr>
            <p:ph type="title"/>
          </p:nvPr>
        </p:nvSpPr>
        <p:spPr>
          <a:xfrm>
            <a:off x="3111905" y="74814"/>
            <a:ext cx="10972800" cy="1143000"/>
          </a:xfrm>
        </p:spPr>
        <p:txBody>
          <a:bodyPr/>
          <a:lstStyle/>
          <a:p>
            <a:r>
              <a:rPr lang="es-ES" b="1" dirty="0">
                <a:ea typeface="MS PGothic"/>
                <a:cs typeface="Gotham Book" pitchFamily="50" charset="0"/>
              </a:rPr>
              <a:t>Presupuesto</a:t>
            </a:r>
          </a:p>
        </p:txBody>
      </p:sp>
      <p:pic>
        <p:nvPicPr>
          <p:cNvPr id="9" name="Graphic 6" descr="Materias primas con relleno sólido">
            <a:extLst>
              <a:ext uri="{FF2B5EF4-FFF2-40B4-BE49-F238E27FC236}">
                <a16:creationId xmlns:a16="http://schemas.microsoft.com/office/drawing/2014/main" id="{E8FD19F2-9B6A-5037-7B7C-E17C4B9102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4717" y="4622800"/>
            <a:ext cx="914400" cy="914400"/>
          </a:xfrm>
          <a:prstGeom prst="rect">
            <a:avLst/>
          </a:prstGeom>
        </p:spPr>
      </p:pic>
      <p:sp>
        <p:nvSpPr>
          <p:cNvPr id="10" name="Rectángulo 9">
            <a:extLst>
              <a:ext uri="{FF2B5EF4-FFF2-40B4-BE49-F238E27FC236}">
                <a16:creationId xmlns:a16="http://schemas.microsoft.com/office/drawing/2014/main" id="{69356BF0-6B7A-C28D-20FA-2FA839BBAE9C}"/>
              </a:ext>
            </a:extLst>
          </p:cNvPr>
          <p:cNvSpPr/>
          <p:nvPr/>
        </p:nvSpPr>
        <p:spPr>
          <a:xfrm>
            <a:off x="8026708" y="5224969"/>
            <a:ext cx="3611869" cy="830997"/>
          </a:xfrm>
          <a:prstGeom prst="rect">
            <a:avLst/>
          </a:prstGeom>
        </p:spPr>
        <p:txBody>
          <a:bodyPr wrap="square" lIns="91440" tIns="45720" rIns="91440" bIns="45720" anchor="t">
            <a:spAutoFit/>
          </a:bodyPr>
          <a:lstStyle/>
          <a:p>
            <a:pPr algn="ctr"/>
            <a:r>
              <a:rPr lang="es-ES" sz="1600" b="1" dirty="0">
                <a:latin typeface="+mj-lt"/>
                <a:ea typeface="MS PGothic"/>
                <a:cs typeface="Gotham Book" pitchFamily="50" charset="0"/>
              </a:rPr>
              <a:t>Otros Directos</a:t>
            </a:r>
            <a:endParaRPr lang="en-US" sz="1600" b="1" dirty="0">
              <a:latin typeface="+mj-lt"/>
              <a:cs typeface="Gotham Book" pitchFamily="50" charset="0"/>
            </a:endParaRPr>
          </a:p>
          <a:p>
            <a:pPr marL="285750" indent="-285750">
              <a:buFont typeface="Arial"/>
              <a:buChar char="•"/>
            </a:pPr>
            <a:r>
              <a:rPr lang="es-ES" sz="1600" dirty="0">
                <a:latin typeface="+mj-lt"/>
                <a:ea typeface="MS PGothic"/>
                <a:cs typeface="Gotham Book" pitchFamily="50" charset="0"/>
              </a:rPr>
              <a:t>Hasta el 25% del financiamiento total del proyecto.</a:t>
            </a:r>
          </a:p>
        </p:txBody>
      </p:sp>
      <p:pic>
        <p:nvPicPr>
          <p:cNvPr id="11" name="Graphic 16" descr="Monedas con relleno sólido">
            <a:extLst>
              <a:ext uri="{FF2B5EF4-FFF2-40B4-BE49-F238E27FC236}">
                <a16:creationId xmlns:a16="http://schemas.microsoft.com/office/drawing/2014/main" id="{782C84C0-9155-859A-47F3-2E4AA3762D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3467" y="5236633"/>
            <a:ext cx="914400" cy="914400"/>
          </a:xfrm>
          <a:prstGeom prst="rect">
            <a:avLst/>
          </a:prstGeom>
        </p:spPr>
      </p:pic>
      <p:pic>
        <p:nvPicPr>
          <p:cNvPr id="12" name="Imagen 11" descr="icono de viaje de globo y avión icono de viaje de estilo adhesivo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3467" y="2701244"/>
            <a:ext cx="1015549" cy="984931"/>
          </a:xfrm>
          <a:prstGeom prst="rect">
            <a:avLst/>
          </a:prstGeom>
        </p:spPr>
      </p:pic>
      <p:pic>
        <p:nvPicPr>
          <p:cNvPr id="13" name="Imagen 12" descr="gráfico de monedas dinero efectivo pila icono vectorial — Vector de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3266" y="1463908"/>
            <a:ext cx="877302" cy="877302"/>
          </a:xfrm>
          <a:prstGeom prst="rect">
            <a:avLst/>
          </a:prstGeom>
        </p:spPr>
      </p:pic>
      <p:pic>
        <p:nvPicPr>
          <p:cNvPr id="14" name="Imagen 13" descr="Download Banknotes Transparent HQ PNG Image | FreePNGIm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3266" y="3206989"/>
            <a:ext cx="730129" cy="730129"/>
          </a:xfrm>
          <a:prstGeom prst="rect">
            <a:avLst/>
          </a:prstGeom>
        </p:spPr>
      </p:pic>
      <p:pic>
        <p:nvPicPr>
          <p:cNvPr id="15" name="Imagen 14" descr="ZOOM DISEÑO Y FOTOGRAFIA: png,íconos,imagenes,transparentes,stickers ..."/>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8445" y="1632552"/>
            <a:ext cx="684444" cy="684444"/>
          </a:xfrm>
          <a:prstGeom prst="rect">
            <a:avLst/>
          </a:prstGeom>
        </p:spPr>
      </p:pic>
      <p:pic>
        <p:nvPicPr>
          <p:cNvPr id="16" name="Imagen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88127" y="4067874"/>
            <a:ext cx="626228" cy="626228"/>
          </a:xfrm>
          <a:prstGeom prst="rect">
            <a:avLst/>
          </a:prstGeom>
        </p:spPr>
      </p:pic>
    </p:spTree>
    <p:extLst>
      <p:ext uri="{BB962C8B-B14F-4D97-AF65-F5344CB8AC3E}">
        <p14:creationId xmlns:p14="http://schemas.microsoft.com/office/powerpoint/2010/main" val="3542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2"/>
          <p:cNvSpPr>
            <a:spLocks noGrp="1"/>
          </p:cNvSpPr>
          <p:nvPr>
            <p:ph type="title"/>
          </p:nvPr>
        </p:nvSpPr>
        <p:spPr>
          <a:xfrm>
            <a:off x="1045633" y="594783"/>
            <a:ext cx="10972800" cy="1143000"/>
          </a:xfrm>
        </p:spPr>
        <p:txBody>
          <a:bodyPr/>
          <a:lstStyle/>
          <a:p>
            <a:r>
              <a:rPr lang="es-ES" sz="4000" b="1" dirty="0">
                <a:ea typeface="MS PGothic"/>
                <a:cs typeface="Gotham Book" pitchFamily="50" charset="0"/>
              </a:rPr>
              <a:t>Fondo Registra</a:t>
            </a:r>
          </a:p>
        </p:txBody>
      </p:sp>
      <p:sp>
        <p:nvSpPr>
          <p:cNvPr id="3" name="Marcador de contenido 3"/>
          <p:cNvSpPr>
            <a:spLocks noGrp="1"/>
          </p:cNvSpPr>
          <p:nvPr>
            <p:ph idx="1"/>
          </p:nvPr>
        </p:nvSpPr>
        <p:spPr>
          <a:xfrm>
            <a:off x="2016257" y="2019426"/>
            <a:ext cx="10002176" cy="4525963"/>
          </a:xfrm>
        </p:spPr>
        <p:txBody>
          <a:bodyPr/>
          <a:lstStyle/>
          <a:p>
            <a:pPr marL="0" indent="0">
              <a:buNone/>
            </a:pPr>
            <a:endParaRPr lang="es-ES" sz="2800" dirty="0">
              <a:latin typeface="+mj-lt"/>
              <a:ea typeface="MS PGothic"/>
              <a:cs typeface="Gotham Book" pitchFamily="50" charset="0"/>
            </a:endParaRPr>
          </a:p>
          <a:p>
            <a:pPr marL="0" indent="0">
              <a:buNone/>
            </a:pPr>
            <a:r>
              <a:rPr lang="es-ES" sz="2800" dirty="0">
                <a:latin typeface="+mj-lt"/>
                <a:ea typeface="MS PGothic"/>
                <a:cs typeface="Gotham Book" pitchFamily="50" charset="0"/>
              </a:rPr>
              <a:t>Potencia las capacidades de Gestión de Conocimiento.</a:t>
            </a:r>
          </a:p>
          <a:p>
            <a:pPr marL="0" indent="0">
              <a:buNone/>
            </a:pPr>
            <a:endParaRPr lang="es-ES" sz="2800" dirty="0">
              <a:latin typeface="+mj-lt"/>
              <a:ea typeface="MS PGothic"/>
              <a:cs typeface="Gotham Book" pitchFamily="50" charset="0"/>
            </a:endParaRPr>
          </a:p>
          <a:p>
            <a:pPr marL="0" indent="0">
              <a:buNone/>
            </a:pPr>
            <a:r>
              <a:rPr lang="es-ES" sz="2800" dirty="0">
                <a:latin typeface="+mj-lt"/>
                <a:ea typeface="MS PGothic"/>
                <a:cs typeface="Gotham Book" pitchFamily="50" charset="0"/>
              </a:rPr>
              <a:t>Fomenta los registros de Propiedad Intelectual de los resultados I+D+i.</a:t>
            </a:r>
            <a:endParaRPr lang="es-ES" sz="2800" dirty="0">
              <a:latin typeface="+mj-lt"/>
              <a:cs typeface="Gotham Book" pitchFamily="50" charset="0"/>
            </a:endParaRPr>
          </a:p>
          <a:p>
            <a:pPr marL="0" indent="0">
              <a:buNone/>
            </a:pPr>
            <a:endParaRPr lang="es-ES" sz="1600" dirty="0">
              <a:latin typeface="+mj-lt"/>
              <a:ea typeface="MS PGothic"/>
              <a:cs typeface="Gotham Book" pitchFamily="50" charset="0"/>
            </a:endParaRPr>
          </a:p>
          <a:p>
            <a:pPr marL="0" indent="0">
              <a:buNone/>
            </a:pPr>
            <a:r>
              <a:rPr lang="es-ES" sz="2800" dirty="0">
                <a:latin typeface="+mj-lt"/>
                <a:ea typeface="MS PGothic"/>
                <a:cs typeface="Gotham Book" pitchFamily="50" charset="0"/>
              </a:rPr>
              <a:t>Para resultados concretos con potencial de transferencia y que pueda ser protegido.</a:t>
            </a:r>
          </a:p>
          <a:p>
            <a:pPr marL="0" indent="0">
              <a:buNone/>
            </a:pPr>
            <a:endParaRPr lang="es-ES" sz="2800" dirty="0">
              <a:latin typeface="+mj-lt"/>
              <a:cs typeface="Gotham Book" pitchFamily="50"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02" y="3579079"/>
            <a:ext cx="703329" cy="703329"/>
          </a:xfrm>
          <a:prstGeom prst="rect">
            <a:avLst/>
          </a:prstGeom>
        </p:spPr>
      </p:pic>
      <p:pic>
        <p:nvPicPr>
          <p:cNvPr id="5" name="Picture 2" descr="https://cdn-icons-png.flaticon.com/512/5035/50353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633" y="2304298"/>
            <a:ext cx="845357" cy="845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cdn-icons-png.flaticon.com/512/2314/23145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880" y="4928242"/>
            <a:ext cx="810571" cy="81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3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1045633" y="594783"/>
            <a:ext cx="10972800" cy="1143000"/>
          </a:xfrm>
        </p:spPr>
        <p:txBody>
          <a:bodyPr/>
          <a:lstStyle/>
          <a:p>
            <a:r>
              <a:rPr lang="es-ES" b="1" dirty="0">
                <a:ea typeface="MS PGothic"/>
                <a:cs typeface="Gotham Book" pitchFamily="50" charset="0"/>
              </a:rPr>
              <a:t>Ámbitos de aplicación</a:t>
            </a:r>
          </a:p>
        </p:txBody>
      </p:sp>
      <p:sp>
        <p:nvSpPr>
          <p:cNvPr id="4" name="Marcador de contenido 3"/>
          <p:cNvSpPr>
            <a:spLocks noGrp="1"/>
          </p:cNvSpPr>
          <p:nvPr>
            <p:ph idx="1"/>
          </p:nvPr>
        </p:nvSpPr>
        <p:spPr>
          <a:xfrm>
            <a:off x="2030758" y="2304298"/>
            <a:ext cx="4063924" cy="4525963"/>
          </a:xfrm>
        </p:spPr>
        <p:txBody>
          <a:bodyPr/>
          <a:lstStyle/>
          <a:p>
            <a:pPr marL="0" indent="0">
              <a:buNone/>
            </a:pPr>
            <a:r>
              <a:rPr lang="es-ES" sz="2800" dirty="0">
                <a:latin typeface="+mj-lt"/>
                <a:ea typeface="MS PGothic"/>
                <a:cs typeface="Gotham Book" pitchFamily="50" charset="0"/>
              </a:rPr>
              <a:t>Derechos de autor</a:t>
            </a:r>
          </a:p>
          <a:p>
            <a:pPr marL="0" indent="0">
              <a:buNone/>
            </a:pPr>
            <a:endParaRPr lang="es-ES" sz="2800" dirty="0">
              <a:latin typeface="+mj-lt"/>
              <a:ea typeface="MS PGothic"/>
              <a:cs typeface="Gotham Book" pitchFamily="50" charset="0"/>
            </a:endParaRPr>
          </a:p>
          <a:p>
            <a:pPr marL="0" indent="0">
              <a:buNone/>
            </a:pPr>
            <a:r>
              <a:rPr lang="es-ES" sz="2800" dirty="0">
                <a:latin typeface="+mj-lt"/>
                <a:ea typeface="MS PGothic"/>
                <a:cs typeface="Gotham Book" pitchFamily="50" charset="0"/>
              </a:rPr>
              <a:t>Invenciones </a:t>
            </a:r>
          </a:p>
          <a:p>
            <a:pPr marL="0" indent="0">
              <a:buNone/>
            </a:pPr>
            <a:endParaRPr lang="es-ES" sz="2800" dirty="0">
              <a:latin typeface="+mj-lt"/>
              <a:ea typeface="MS PGothic"/>
              <a:cs typeface="Gotham Book" pitchFamily="50" charset="0"/>
            </a:endParaRPr>
          </a:p>
          <a:p>
            <a:pPr marL="0" indent="0">
              <a:buNone/>
            </a:pPr>
            <a:endParaRPr lang="es-ES" sz="2800" dirty="0">
              <a:latin typeface="+mj-lt"/>
              <a:ea typeface="MS PGothic"/>
              <a:cs typeface="Gotham Book" pitchFamily="50" charset="0"/>
            </a:endParaRPr>
          </a:p>
          <a:p>
            <a:pPr marL="0" indent="0">
              <a:buNone/>
            </a:pPr>
            <a:r>
              <a:rPr lang="es-ES" sz="2800" dirty="0">
                <a:latin typeface="+mj-lt"/>
                <a:ea typeface="MS PGothic"/>
                <a:cs typeface="Gotham Book" pitchFamily="50" charset="0"/>
              </a:rPr>
              <a:t>Diseños y modelos industriales</a:t>
            </a:r>
          </a:p>
          <a:p>
            <a:pPr marL="0" indent="0">
              <a:buNone/>
            </a:pPr>
            <a:endParaRPr lang="es-ES" sz="2800" dirty="0">
              <a:latin typeface="+mj-lt"/>
              <a:ea typeface="MS PGothic"/>
              <a:cs typeface="Gotham Book" pitchFamily="50" charset="0"/>
            </a:endParaRPr>
          </a:p>
          <a:p>
            <a:pPr marL="0" indent="0">
              <a:buNone/>
            </a:pPr>
            <a:endParaRPr lang="es-ES" sz="2800" dirty="0">
              <a:latin typeface="+mj-lt"/>
              <a:ea typeface="MS PGothic"/>
              <a:cs typeface="Gotham Book" pitchFamily="50" charset="0"/>
            </a:endParaRPr>
          </a:p>
        </p:txBody>
      </p:sp>
      <p:sp>
        <p:nvSpPr>
          <p:cNvPr id="5" name="Marcador de contenido 3"/>
          <p:cNvSpPr txBox="1">
            <a:spLocks/>
          </p:cNvSpPr>
          <p:nvPr/>
        </p:nvSpPr>
        <p:spPr bwMode="auto">
          <a:xfrm>
            <a:off x="7689013" y="2332037"/>
            <a:ext cx="3728016" cy="340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2800" dirty="0">
                <a:latin typeface="+mj-lt"/>
                <a:ea typeface="MS PGothic"/>
                <a:cs typeface="Gotham Book" pitchFamily="50" charset="0"/>
              </a:rPr>
              <a:t>Signos distintivos </a:t>
            </a:r>
          </a:p>
          <a:p>
            <a:pPr marL="0" indent="0">
              <a:buFont typeface="Arial" panose="020B0604020202020204" pitchFamily="34" charset="0"/>
              <a:buNone/>
            </a:pPr>
            <a:endParaRPr lang="es-ES" sz="2800" dirty="0">
              <a:latin typeface="+mj-lt"/>
              <a:ea typeface="MS PGothic"/>
              <a:cs typeface="Gotham Book" pitchFamily="50" charset="0"/>
            </a:endParaRPr>
          </a:p>
          <a:p>
            <a:pPr marL="0" indent="0">
              <a:buFont typeface="Arial" panose="020B0604020202020204" pitchFamily="34" charset="0"/>
              <a:buNone/>
            </a:pPr>
            <a:endParaRPr lang="es-ES" sz="2800" dirty="0">
              <a:latin typeface="+mj-lt"/>
              <a:ea typeface="MS PGothic"/>
              <a:cs typeface="Gotham Book" pitchFamily="50" charset="0"/>
            </a:endParaRPr>
          </a:p>
          <a:p>
            <a:pPr marL="0" indent="0">
              <a:buFont typeface="Arial" panose="020B0604020202020204" pitchFamily="34" charset="0"/>
              <a:buNone/>
            </a:pPr>
            <a:r>
              <a:rPr lang="es-ES" sz="2800" dirty="0">
                <a:latin typeface="+mj-lt"/>
                <a:ea typeface="MS PGothic"/>
                <a:cs typeface="Gotham Book" pitchFamily="50" charset="0"/>
              </a:rPr>
              <a:t>Obtenciones vegetales</a:t>
            </a:r>
          </a:p>
          <a:p>
            <a:pPr marL="0" indent="0">
              <a:buFont typeface="Arial" panose="020B0604020202020204" pitchFamily="34" charset="0"/>
              <a:buNone/>
            </a:pPr>
            <a:endParaRPr lang="es-ES" sz="2800" dirty="0">
              <a:latin typeface="+mj-lt"/>
              <a:ea typeface="MS PGothic"/>
              <a:cs typeface="Gotham Book" pitchFamily="50" charset="0"/>
            </a:endParaRPr>
          </a:p>
        </p:txBody>
      </p:sp>
      <p:pic>
        <p:nvPicPr>
          <p:cNvPr id="6" name="Picture 2" descr="https://cdn-icons-png.flaticon.com/512/1796/17968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89" y="2247373"/>
            <a:ext cx="822116" cy="8221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cdn-icons-png.flaticon.com/512/1330/13308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181" y="3380674"/>
            <a:ext cx="719053" cy="7190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cdn-icons-png.flaticon.com/512/4365/43656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654" y="4844335"/>
            <a:ext cx="722451" cy="7224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cdn-icons-png.flaticon.com/512/8788/878820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042" y="2348676"/>
            <a:ext cx="791971" cy="7919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cdn-icons-png.flaticon.com/512/6472/647263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7234" y="3638269"/>
            <a:ext cx="762137" cy="762137"/>
          </a:xfrm>
          <a:prstGeom prst="rect">
            <a:avLst/>
          </a:prstGeom>
          <a:noFill/>
        </p:spPr>
      </p:pic>
    </p:spTree>
    <p:extLst>
      <p:ext uri="{BB962C8B-B14F-4D97-AF65-F5344CB8AC3E}">
        <p14:creationId xmlns:p14="http://schemas.microsoft.com/office/powerpoint/2010/main" val="266483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567" y="824810"/>
            <a:ext cx="5426727" cy="4897564"/>
          </a:xfrm>
          <a:prstGeom prst="rect">
            <a:avLst/>
          </a:prstGeom>
        </p:spPr>
      </p:pic>
      <p:sp>
        <p:nvSpPr>
          <p:cNvPr id="3" name="Rectángulo 2"/>
          <p:cNvSpPr/>
          <p:nvPr/>
        </p:nvSpPr>
        <p:spPr>
          <a:xfrm>
            <a:off x="1435510" y="6033865"/>
            <a:ext cx="9906000" cy="400110"/>
          </a:xfrm>
          <a:prstGeom prst="rect">
            <a:avLst/>
          </a:prstGeom>
        </p:spPr>
        <p:txBody>
          <a:bodyPr wrap="square">
            <a:spAutoFit/>
          </a:bodyPr>
          <a:lstStyle/>
          <a:p>
            <a:r>
              <a:rPr lang="es-MX" sz="1000" dirty="0"/>
              <a:t>© El presente documento se encuentra protegido por Derechos de Autor, y es de titularidad exclusiva de CEDIA. Ha sido autorizado su uso exclusivo para fines de capacitación. Queda totalmente prohibida la distribución no autorizada de los contenidos del documento para fines ajenos al previsto.  El presente aviso no podrá ser modificado ni suprimido del texto.</a:t>
            </a:r>
            <a:endParaRPr lang="es-EC" sz="1000" dirty="0"/>
          </a:p>
        </p:txBody>
      </p:sp>
    </p:spTree>
    <p:extLst>
      <p:ext uri="{BB962C8B-B14F-4D97-AF65-F5344CB8AC3E}">
        <p14:creationId xmlns:p14="http://schemas.microsoft.com/office/powerpoint/2010/main" val="41725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3"/>
          <p:cNvSpPr>
            <a:spLocks noGrp="1"/>
          </p:cNvSpPr>
          <p:nvPr>
            <p:ph idx="1"/>
          </p:nvPr>
        </p:nvSpPr>
        <p:spPr>
          <a:xfrm>
            <a:off x="7561383" y="3125564"/>
            <a:ext cx="2854570" cy="946868"/>
          </a:xfrm>
        </p:spPr>
        <p:txBody>
          <a:bodyPr/>
          <a:lstStyle/>
          <a:p>
            <a:pPr marL="0" indent="0" algn="ctr">
              <a:buNone/>
            </a:pPr>
            <a:r>
              <a:rPr lang="es-ES" sz="1800" dirty="0">
                <a:latin typeface="+mj-lt"/>
                <a:ea typeface="MS PGothic"/>
                <a:cs typeface="Gotham Book" pitchFamily="50" charset="0"/>
              </a:rPr>
              <a:t>Tasas y costos relacionados a los procesos de protección (ej. Redacción de patentes).</a:t>
            </a:r>
            <a:endParaRPr lang="en-US" dirty="0">
              <a:latin typeface="+mj-lt"/>
              <a:cs typeface="Gotham Book" pitchFamily="50" charset="0"/>
            </a:endParaRPr>
          </a:p>
        </p:txBody>
      </p:sp>
      <p:sp>
        <p:nvSpPr>
          <p:cNvPr id="3" name="Rectángulo 2"/>
          <p:cNvSpPr/>
          <p:nvPr/>
        </p:nvSpPr>
        <p:spPr>
          <a:xfrm>
            <a:off x="5371163" y="1012650"/>
            <a:ext cx="7235010" cy="523220"/>
          </a:xfrm>
          <a:prstGeom prst="rect">
            <a:avLst/>
          </a:prstGeom>
        </p:spPr>
        <p:txBody>
          <a:bodyPr wrap="square">
            <a:spAutoFit/>
          </a:bodyPr>
          <a:lstStyle/>
          <a:p>
            <a:pPr marL="0" indent="0">
              <a:buNone/>
            </a:pPr>
            <a:r>
              <a:rPr lang="es-ES" sz="2800" b="1" dirty="0">
                <a:latin typeface="+mj-lt"/>
                <a:cs typeface="Gotham Book" pitchFamily="50" charset="0"/>
              </a:rPr>
              <a:t>Presupuesto Registra:</a:t>
            </a:r>
          </a:p>
        </p:txBody>
      </p:sp>
      <p:pic>
        <p:nvPicPr>
          <p:cNvPr id="4" name="Imagen 3" descr="gráfico de monedas dinero efectivo pila icono vectorial — Vector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01" y="2309093"/>
            <a:ext cx="877302" cy="877302"/>
          </a:xfrm>
          <a:prstGeom prst="rect">
            <a:avLst/>
          </a:prstGeom>
        </p:spPr>
      </p:pic>
      <p:sp>
        <p:nvSpPr>
          <p:cNvPr id="5" name="Rectángulo 4"/>
          <p:cNvSpPr/>
          <p:nvPr/>
        </p:nvSpPr>
        <p:spPr>
          <a:xfrm>
            <a:off x="3107955" y="2520054"/>
            <a:ext cx="3481753" cy="369332"/>
          </a:xfrm>
          <a:prstGeom prst="rect">
            <a:avLst/>
          </a:prstGeom>
        </p:spPr>
        <p:txBody>
          <a:bodyPr wrap="square">
            <a:spAutoFit/>
          </a:bodyPr>
          <a:lstStyle/>
          <a:p>
            <a:pPr marL="0" indent="0">
              <a:buNone/>
            </a:pPr>
            <a:r>
              <a:rPr lang="es-ES" b="1">
                <a:latin typeface="+mj-lt"/>
                <a:cs typeface="Gotham Book" pitchFamily="50" charset="0"/>
              </a:rPr>
              <a:t>CEDIA: </a:t>
            </a:r>
            <a:r>
              <a:rPr lang="es-ES">
                <a:latin typeface="+mj-lt"/>
                <a:cs typeface="Gotham Book" pitchFamily="50" charset="0"/>
              </a:rPr>
              <a:t>$6.000,00 por proyecto. </a:t>
            </a:r>
            <a:endParaRPr lang="es-ES" b="1">
              <a:latin typeface="+mj-lt"/>
              <a:cs typeface="Gotham Book" pitchFamily="50" charset="0"/>
            </a:endParaRPr>
          </a:p>
        </p:txBody>
      </p:sp>
      <p:sp>
        <p:nvSpPr>
          <p:cNvPr id="6" name="Rectángulo 5"/>
          <p:cNvSpPr/>
          <p:nvPr/>
        </p:nvSpPr>
        <p:spPr>
          <a:xfrm>
            <a:off x="3107955" y="3988693"/>
            <a:ext cx="3880339" cy="646331"/>
          </a:xfrm>
          <a:prstGeom prst="rect">
            <a:avLst/>
          </a:prstGeom>
        </p:spPr>
        <p:txBody>
          <a:bodyPr wrap="square">
            <a:spAutoFit/>
          </a:bodyPr>
          <a:lstStyle/>
          <a:p>
            <a:pPr marL="0" indent="0">
              <a:buNone/>
            </a:pPr>
            <a:r>
              <a:rPr lang="es-ES" b="1">
                <a:latin typeface="+mj-lt"/>
                <a:cs typeface="Gotham Book" pitchFamily="50" charset="0"/>
              </a:rPr>
              <a:t>Universidad: </a:t>
            </a:r>
            <a:r>
              <a:rPr lang="es-ES">
                <a:latin typeface="+mj-lt"/>
                <a:cs typeface="Gotham Book" pitchFamily="50" charset="0"/>
              </a:rPr>
              <a:t>Aporte opcional en efectivo.</a:t>
            </a:r>
            <a:endParaRPr lang="es-ES" b="1">
              <a:latin typeface="+mj-lt"/>
              <a:cs typeface="Gotham Book" pitchFamily="50" charset="0"/>
            </a:endParaRPr>
          </a:p>
        </p:txBody>
      </p:sp>
      <p:pic>
        <p:nvPicPr>
          <p:cNvPr id="7" name="Imagen 6" descr="Educación superior escuela universidad iconos de computadora ..."/>
          <p:cNvPicPr>
            <a:picLocks noChangeAspect="1"/>
          </p:cNvPicPr>
          <p:nvPr/>
        </p:nvPicPr>
        <p:blipFill rotWithShape="1">
          <a:blip r:embed="rId4">
            <a:extLst>
              <a:ext uri="{28A0092B-C50C-407E-A947-70E740481C1C}">
                <a14:useLocalDpi xmlns:a14="http://schemas.microsoft.com/office/drawing/2010/main" val="0"/>
              </a:ext>
            </a:extLst>
          </a:blip>
          <a:srcRect l="21480" r="22183"/>
          <a:stretch/>
        </p:blipFill>
        <p:spPr>
          <a:xfrm>
            <a:off x="1990868" y="4002233"/>
            <a:ext cx="709430" cy="699583"/>
          </a:xfrm>
          <a:prstGeom prst="rect">
            <a:avLst/>
          </a:prstGeom>
        </p:spPr>
      </p:pic>
      <p:sp>
        <p:nvSpPr>
          <p:cNvPr id="8" name="Cerrar llave 7"/>
          <p:cNvSpPr/>
          <p:nvPr/>
        </p:nvSpPr>
        <p:spPr>
          <a:xfrm>
            <a:off x="6934228" y="2562972"/>
            <a:ext cx="126274" cy="20720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latin typeface="+mj-lt"/>
              <a:cs typeface="Gotham Book" pitchFamily="50" charset="0"/>
            </a:endParaRPr>
          </a:p>
        </p:txBody>
      </p:sp>
    </p:spTree>
    <p:extLst>
      <p:ext uri="{BB962C8B-B14F-4D97-AF65-F5344CB8AC3E}">
        <p14:creationId xmlns:p14="http://schemas.microsoft.com/office/powerpoint/2010/main" val="2584091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99377"/>
            <a:ext cx="10972800" cy="1143000"/>
          </a:xfrm>
        </p:spPr>
        <p:txBody>
          <a:bodyPr/>
          <a:lstStyle/>
          <a:p>
            <a:r>
              <a:rPr lang="es-EC" dirty="0">
                <a:cs typeface="Gotham Book" pitchFamily="50" charset="0"/>
              </a:rPr>
              <a:t>Link Fondos y Becas </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2442377"/>
            <a:ext cx="2857500" cy="2857500"/>
          </a:xfrm>
          <a:prstGeom prst="rect">
            <a:avLst/>
          </a:prstGeom>
        </p:spPr>
      </p:pic>
    </p:spTree>
    <p:extLst>
      <p:ext uri="{BB962C8B-B14F-4D97-AF65-F5344CB8AC3E}">
        <p14:creationId xmlns:p14="http://schemas.microsoft.com/office/powerpoint/2010/main" val="643454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A1A3363-E16A-8993-1659-075AD25FBF84}"/>
              </a:ext>
            </a:extLst>
          </p:cNvPr>
          <p:cNvSpPr/>
          <p:nvPr/>
        </p:nvSpPr>
        <p:spPr>
          <a:xfrm>
            <a:off x="760405" y="2222869"/>
            <a:ext cx="7721446" cy="634020"/>
          </a:xfrm>
          <a:prstGeom prst="rect">
            <a:avLst/>
          </a:prstGeom>
          <a:noFill/>
        </p:spPr>
        <p:txBody>
          <a:bodyPr wrap="square" lIns="91440" tIns="45720" rIns="91440" bIns="45720">
            <a:spAutoFit/>
          </a:bodyPr>
          <a:lstStyle/>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rPr>
              <a:t>FONDO REGISTRA</a:t>
            </a:r>
          </a:p>
        </p:txBody>
      </p:sp>
    </p:spTree>
    <p:extLst>
      <p:ext uri="{BB962C8B-B14F-4D97-AF65-F5344CB8AC3E}">
        <p14:creationId xmlns:p14="http://schemas.microsoft.com/office/powerpoint/2010/main" val="429030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9" name="Diagrama 18"/>
          <p:cNvGraphicFramePr/>
          <p:nvPr>
            <p:extLst>
              <p:ext uri="{D42A27DB-BD31-4B8C-83A1-F6EECF244321}">
                <p14:modId xmlns:p14="http://schemas.microsoft.com/office/powerpoint/2010/main" val="322939613"/>
              </p:ext>
            </p:extLst>
          </p:nvPr>
        </p:nvGraphicFramePr>
        <p:xfrm>
          <a:off x="2255024" y="4161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ángulo 19"/>
          <p:cNvSpPr/>
          <p:nvPr/>
        </p:nvSpPr>
        <p:spPr>
          <a:xfrm>
            <a:off x="5109656" y="4778478"/>
            <a:ext cx="2418736" cy="1150374"/>
          </a:xfrm>
          <a:prstGeom prst="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lnSpc>
                <a:spcPct val="110000"/>
              </a:lnSpc>
              <a:buClr>
                <a:srgbClr val="7154F9"/>
              </a:buClr>
              <a:defRPr/>
            </a:pPr>
            <a:r>
              <a:rPr lang="es-MX" sz="1200" dirty="0">
                <a:ln w="0"/>
                <a:solidFill>
                  <a:schemeClr val="bg1"/>
                </a:solidFill>
                <a:latin typeface="Gotham Medium" pitchFamily="2" charset="0"/>
                <a:cs typeface="Gotham Medium" pitchFamily="2" charset="0"/>
              </a:rPr>
              <a:t>PROMOVER EL REGISTRO DE LA PROPIEDAD INTELECTUAL DE TRABAJOS E INVESTIGACIONES</a:t>
            </a:r>
          </a:p>
        </p:txBody>
      </p:sp>
      <p:sp>
        <p:nvSpPr>
          <p:cNvPr id="21" name="Rectángulo 20"/>
          <p:cNvSpPr/>
          <p:nvPr/>
        </p:nvSpPr>
        <p:spPr>
          <a:xfrm>
            <a:off x="1435510" y="6163459"/>
            <a:ext cx="9891251" cy="400110"/>
          </a:xfrm>
          <a:prstGeom prst="rect">
            <a:avLst/>
          </a:prstGeom>
        </p:spPr>
        <p:txBody>
          <a:bodyPr wrap="square">
            <a:spAutoFit/>
          </a:bodyPr>
          <a:lstStyle/>
          <a:p>
            <a:r>
              <a:rPr lang="es-MX" sz="1000" dirty="0"/>
              <a:t>© El presente documento se encuentra protegido por Derechos de Autor, y es de titularidad exclusiva de CEDIA. Ha sido autorizado su uso exclusivo para fines de capacitación. Queda totalmente prohibida la distribución no autorizada de los contenidos del documento para fines ajenos al previsto.  El presente aviso no podrá ser modificado ni suprimido del texto.</a:t>
            </a:r>
            <a:endParaRPr lang="es-EC" sz="1000" dirty="0"/>
          </a:p>
        </p:txBody>
      </p:sp>
    </p:spTree>
    <p:extLst>
      <p:ext uri="{BB962C8B-B14F-4D97-AF65-F5344CB8AC3E}">
        <p14:creationId xmlns:p14="http://schemas.microsoft.com/office/powerpoint/2010/main" val="392700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79780150"/>
              </p:ext>
            </p:extLst>
          </p:nvPr>
        </p:nvGraphicFramePr>
        <p:xfrm>
          <a:off x="2255024" y="4161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2255024" y="4822723"/>
            <a:ext cx="2418736" cy="1150374"/>
          </a:xfrm>
          <a:prstGeom prst="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s-MX" sz="1200" dirty="0"/>
              <a:t>Protección intelectual de su investigación - impide plagios o copias.</a:t>
            </a:r>
          </a:p>
          <a:p>
            <a:r>
              <a:rPr lang="es-MX" sz="1200" dirty="0"/>
              <a:t>Tratamiento correcto resultados de investigación.</a:t>
            </a:r>
          </a:p>
        </p:txBody>
      </p:sp>
      <p:sp>
        <p:nvSpPr>
          <p:cNvPr id="4" name="Rectángulo 3"/>
          <p:cNvSpPr/>
          <p:nvPr/>
        </p:nvSpPr>
        <p:spPr>
          <a:xfrm>
            <a:off x="5109656" y="4822723"/>
            <a:ext cx="2418736" cy="1150374"/>
          </a:xfrm>
          <a:prstGeom prst="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lnSpc>
                <a:spcPct val="110000"/>
              </a:lnSpc>
              <a:buClr>
                <a:srgbClr val="7154F9"/>
              </a:buClr>
              <a:defRPr/>
            </a:pPr>
            <a:r>
              <a:rPr lang="es-MX" sz="1200" dirty="0">
                <a:ln w="0"/>
                <a:solidFill>
                  <a:schemeClr val="bg1"/>
                </a:solidFill>
                <a:latin typeface="Gotham Medium" pitchFamily="2" charset="0"/>
                <a:cs typeface="Gotham Medium" pitchFamily="2" charset="0"/>
              </a:rPr>
              <a:t>PROMOVER EL REGISTRO DE LA PROPIEDAD INTELECTUAL DE TRABAJOS E INVESTIGACIONES</a:t>
            </a:r>
          </a:p>
        </p:txBody>
      </p:sp>
    </p:spTree>
    <p:extLst>
      <p:ext uri="{BB962C8B-B14F-4D97-AF65-F5344CB8AC3E}">
        <p14:creationId xmlns:p14="http://schemas.microsoft.com/office/powerpoint/2010/main" val="1795496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453781929"/>
              </p:ext>
            </p:extLst>
          </p:nvPr>
        </p:nvGraphicFramePr>
        <p:xfrm>
          <a:off x="2255024" y="4161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2255024" y="4822723"/>
            <a:ext cx="2418736" cy="1150374"/>
          </a:xfrm>
          <a:prstGeom prst="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s-MX" sz="1200" dirty="0"/>
              <a:t>Protección intelectual de su investigación - impide plagios o copias.</a:t>
            </a:r>
          </a:p>
          <a:p>
            <a:r>
              <a:rPr lang="es-MX" sz="1200" dirty="0"/>
              <a:t>Tratamiento correcto resultados de investigación.</a:t>
            </a:r>
          </a:p>
        </p:txBody>
      </p:sp>
      <p:sp>
        <p:nvSpPr>
          <p:cNvPr id="8" name="Rectángulo 7"/>
          <p:cNvSpPr/>
          <p:nvPr/>
        </p:nvSpPr>
        <p:spPr>
          <a:xfrm>
            <a:off x="5109656" y="4822723"/>
            <a:ext cx="2418736" cy="1150374"/>
          </a:xfrm>
          <a:prstGeom prst="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lnSpc>
                <a:spcPct val="110000"/>
              </a:lnSpc>
              <a:buClr>
                <a:srgbClr val="7154F9"/>
              </a:buClr>
              <a:defRPr/>
            </a:pPr>
            <a:r>
              <a:rPr lang="es-MX" sz="1200" dirty="0">
                <a:ln w="0"/>
                <a:solidFill>
                  <a:schemeClr val="bg1"/>
                </a:solidFill>
                <a:latin typeface="Gotham Medium" pitchFamily="2" charset="0"/>
                <a:cs typeface="Gotham Medium" pitchFamily="2" charset="0"/>
              </a:rPr>
              <a:t>PROMOVER EL REGISTRO DE LA PROPIEDAD INTELECTUAL DE TRABAJOS E INVESTIGACIONES.</a:t>
            </a:r>
          </a:p>
        </p:txBody>
      </p:sp>
      <p:sp>
        <p:nvSpPr>
          <p:cNvPr id="9" name="Rectángulo 8"/>
          <p:cNvSpPr/>
          <p:nvPr/>
        </p:nvSpPr>
        <p:spPr>
          <a:xfrm>
            <a:off x="7964288" y="4684470"/>
            <a:ext cx="2418736" cy="1150374"/>
          </a:xfrm>
          <a:prstGeom prst="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s-MX" sz="1200" dirty="0"/>
              <a:t>Postular con una creación con potencial de protección</a:t>
            </a:r>
          </a:p>
          <a:p>
            <a:endParaRPr lang="es-MX" sz="1200" dirty="0"/>
          </a:p>
        </p:txBody>
      </p:sp>
    </p:spTree>
    <p:extLst>
      <p:ext uri="{BB962C8B-B14F-4D97-AF65-F5344CB8AC3E}">
        <p14:creationId xmlns:p14="http://schemas.microsoft.com/office/powerpoint/2010/main" val="1196059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3986179" y="730989"/>
            <a:ext cx="5220494" cy="584775"/>
          </a:xfrm>
          <a:prstGeom prst="rect">
            <a:avLst/>
          </a:prstGeom>
          <a:noFill/>
        </p:spPr>
        <p:txBody>
          <a:bodyPr wrap="square" lIns="91440" tIns="45720" rIns="91440" bIns="45720">
            <a:spAutoFit/>
          </a:bodyPr>
          <a:lstStyle/>
          <a:p>
            <a:pPr>
              <a:lnSpc>
                <a:spcPct val="80000"/>
              </a:lnSpc>
              <a:tabLst>
                <a:tab pos="685800" algn="l"/>
              </a:tabLst>
              <a:defRPr/>
            </a:pPr>
            <a:r>
              <a:rPr lang="en-US" sz="4000" b="1" dirty="0">
                <a:ln w="0"/>
                <a:solidFill>
                  <a:schemeClr val="tx2"/>
                </a:solidFill>
                <a:latin typeface="Gotham Medium" pitchFamily="2" charset="0"/>
                <a:cs typeface="Gotham Medium" pitchFamily="2" charset="0"/>
              </a:rPr>
              <a:t>FONDO REGISTRA</a:t>
            </a:r>
          </a:p>
        </p:txBody>
      </p:sp>
      <p:sp>
        <p:nvSpPr>
          <p:cNvPr id="3" name="Rectangle 4">
            <a:extLst>
              <a:ext uri="{FF2B5EF4-FFF2-40B4-BE49-F238E27FC236}">
                <a16:creationId xmlns:a16="http://schemas.microsoft.com/office/drawing/2014/main" id="{5C41AC28-5814-C84B-A646-C59141FF0378}"/>
              </a:ext>
            </a:extLst>
          </p:cNvPr>
          <p:cNvSpPr/>
          <p:nvPr/>
        </p:nvSpPr>
        <p:spPr>
          <a:xfrm>
            <a:off x="1018994" y="1991880"/>
            <a:ext cx="6955425" cy="3647152"/>
          </a:xfrm>
          <a:prstGeom prst="rect">
            <a:avLst/>
          </a:prstGeom>
          <a:noFill/>
          <a:ln>
            <a:noFill/>
          </a:ln>
        </p:spPr>
        <p:txBody>
          <a:bodyPr wrap="square" lIns="91440" tIns="45720" rIns="91440" bIns="45720" numCol="1" spcCol="457200">
            <a:spAutoFit/>
          </a:bodyPr>
          <a:lstStyle/>
          <a:p>
            <a:pPr lvl="0">
              <a:lnSpc>
                <a:spcPct val="110000"/>
              </a:lnSpc>
              <a:buClr>
                <a:srgbClr val="7154F9"/>
              </a:buClr>
              <a:defRPr/>
            </a:pPr>
            <a:r>
              <a:rPr lang="es-MX" sz="1400" dirty="0">
                <a:ln w="0"/>
                <a:solidFill>
                  <a:schemeClr val="tx2"/>
                </a:solidFill>
                <a:latin typeface="Gotham Medium" pitchFamily="2" charset="0"/>
                <a:cs typeface="Gotham Medium" pitchFamily="2" charset="0"/>
              </a:rPr>
              <a:t>¿QUÉ SE PUEDE PROTEGER?</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marL="285750" lvl="0" indent="-285750">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OBRAS LITERARIAS</a:t>
            </a:r>
          </a:p>
          <a:p>
            <a:pPr marL="285750" lvl="0" indent="-285750">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SOFTWARE, BASES DE DATOS Y VIDEOJUEGOS</a:t>
            </a:r>
          </a:p>
          <a:p>
            <a:pPr marL="285750" lvl="0" indent="-285750">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INVENCIONES</a:t>
            </a:r>
          </a:p>
          <a:p>
            <a:pPr marL="285750" lvl="0" indent="-285750">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DISEÑOS INDUSTRIALES</a:t>
            </a:r>
          </a:p>
          <a:p>
            <a:pPr marL="285750" lvl="0" indent="-285750">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SIGNOS DISTINTIVOS</a:t>
            </a:r>
          </a:p>
          <a:p>
            <a:pPr marL="285750" lvl="0" indent="-285750">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OBTENCIONES VEGETALES</a:t>
            </a:r>
          </a:p>
          <a:p>
            <a:pPr marL="285750" lvl="0" indent="-285750">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SECRETOS EMPRESARIALES</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n-US" sz="1400" dirty="0">
              <a:ln w="0"/>
              <a:solidFill>
                <a:schemeClr val="tx2"/>
              </a:solidFill>
              <a:latin typeface="Gotham Medium" pitchFamily="2" charset="0"/>
              <a:cs typeface="Gotham Medium" pitchFamily="2" charset="0"/>
            </a:endParaRPr>
          </a:p>
        </p:txBody>
      </p:sp>
      <p:pic>
        <p:nvPicPr>
          <p:cNvPr id="4" name="Imagen 3"/>
          <p:cNvPicPr>
            <a:picLocks noChangeAspect="1"/>
          </p:cNvPicPr>
          <p:nvPr/>
        </p:nvPicPr>
        <p:blipFill>
          <a:blip r:embed="rId3"/>
          <a:stretch>
            <a:fillRect/>
          </a:stretch>
        </p:blipFill>
        <p:spPr>
          <a:xfrm>
            <a:off x="6075684" y="3647752"/>
            <a:ext cx="1408769" cy="2123745"/>
          </a:xfrm>
          <a:prstGeom prst="rect">
            <a:avLst/>
          </a:prstGeom>
        </p:spPr>
      </p:pic>
      <p:pic>
        <p:nvPicPr>
          <p:cNvPr id="5" name="Imagen 4"/>
          <p:cNvPicPr>
            <a:picLocks noChangeAspect="1"/>
          </p:cNvPicPr>
          <p:nvPr/>
        </p:nvPicPr>
        <p:blipFill>
          <a:blip r:embed="rId4"/>
          <a:stretch>
            <a:fillRect/>
          </a:stretch>
        </p:blipFill>
        <p:spPr>
          <a:xfrm>
            <a:off x="8403256" y="1479059"/>
            <a:ext cx="3296110" cy="1381318"/>
          </a:xfrm>
          <a:prstGeom prst="rect">
            <a:avLst/>
          </a:prstGeom>
        </p:spPr>
      </p:pic>
      <p:pic>
        <p:nvPicPr>
          <p:cNvPr id="6" name="Imagen 5"/>
          <p:cNvPicPr>
            <a:picLocks noChangeAspect="1"/>
          </p:cNvPicPr>
          <p:nvPr/>
        </p:nvPicPr>
        <p:blipFill>
          <a:blip r:embed="rId5"/>
          <a:stretch>
            <a:fillRect/>
          </a:stretch>
        </p:blipFill>
        <p:spPr>
          <a:xfrm>
            <a:off x="8309589" y="3203068"/>
            <a:ext cx="3303594" cy="1814553"/>
          </a:xfrm>
          <a:prstGeom prst="rect">
            <a:avLst/>
          </a:prstGeom>
        </p:spPr>
      </p:pic>
    </p:spTree>
    <p:extLst>
      <p:ext uri="{BB962C8B-B14F-4D97-AF65-F5344CB8AC3E}">
        <p14:creationId xmlns:p14="http://schemas.microsoft.com/office/powerpoint/2010/main" val="10132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3837323" y="1327170"/>
            <a:ext cx="5220494" cy="584775"/>
          </a:xfrm>
          <a:prstGeom prst="rect">
            <a:avLst/>
          </a:prstGeom>
          <a:noFill/>
        </p:spPr>
        <p:txBody>
          <a:bodyPr wrap="square" lIns="91440" tIns="45720" rIns="91440" bIns="45720">
            <a:spAutoFit/>
          </a:bodyPr>
          <a:lstStyle/>
          <a:p>
            <a:pPr>
              <a:lnSpc>
                <a:spcPct val="80000"/>
              </a:lnSpc>
              <a:tabLst>
                <a:tab pos="685800" algn="l"/>
              </a:tabLst>
              <a:defRPr/>
            </a:pPr>
            <a:r>
              <a:rPr lang="en-US" sz="4000" b="1" dirty="0">
                <a:ln w="0"/>
                <a:solidFill>
                  <a:schemeClr val="tx2"/>
                </a:solidFill>
                <a:latin typeface="Gotham Medium" pitchFamily="2" charset="0"/>
                <a:cs typeface="Gotham Medium" pitchFamily="2" charset="0"/>
              </a:rPr>
              <a:t>FONDO REGISTRA</a:t>
            </a:r>
          </a:p>
        </p:txBody>
      </p:sp>
      <p:pic>
        <p:nvPicPr>
          <p:cNvPr id="3" name="Imagen 2"/>
          <p:cNvPicPr>
            <a:picLocks noChangeAspect="1"/>
          </p:cNvPicPr>
          <p:nvPr/>
        </p:nvPicPr>
        <p:blipFill>
          <a:blip r:embed="rId3"/>
          <a:stretch>
            <a:fillRect/>
          </a:stretch>
        </p:blipFill>
        <p:spPr>
          <a:xfrm>
            <a:off x="2330245" y="2468155"/>
            <a:ext cx="6727572" cy="2449009"/>
          </a:xfrm>
          <a:prstGeom prst="rect">
            <a:avLst/>
          </a:prstGeom>
        </p:spPr>
      </p:pic>
    </p:spTree>
    <p:extLst>
      <p:ext uri="{BB962C8B-B14F-4D97-AF65-F5344CB8AC3E}">
        <p14:creationId xmlns:p14="http://schemas.microsoft.com/office/powerpoint/2010/main" val="286708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4073297" y="712713"/>
            <a:ext cx="5220494" cy="584775"/>
          </a:xfrm>
          <a:prstGeom prst="rect">
            <a:avLst/>
          </a:prstGeom>
          <a:noFill/>
        </p:spPr>
        <p:txBody>
          <a:bodyPr wrap="square" lIns="91440" tIns="45720" rIns="91440" bIns="45720">
            <a:spAutoFit/>
          </a:bodyPr>
          <a:lstStyle/>
          <a:p>
            <a:pPr>
              <a:lnSpc>
                <a:spcPct val="80000"/>
              </a:lnSpc>
              <a:tabLst>
                <a:tab pos="685800" algn="l"/>
              </a:tabLst>
              <a:defRPr/>
            </a:pPr>
            <a:r>
              <a:rPr lang="en-US" sz="4000" b="1" dirty="0">
                <a:ln w="0"/>
                <a:solidFill>
                  <a:schemeClr val="tx2"/>
                </a:solidFill>
                <a:latin typeface="Gotham Medium" pitchFamily="2" charset="0"/>
                <a:cs typeface="Gotham Medium" pitchFamily="2" charset="0"/>
              </a:rPr>
              <a:t>FONDO REGISTRA</a:t>
            </a:r>
          </a:p>
        </p:txBody>
      </p:sp>
      <p:pic>
        <p:nvPicPr>
          <p:cNvPr id="3" name="Imagen 2"/>
          <p:cNvPicPr>
            <a:picLocks noChangeAspect="1"/>
          </p:cNvPicPr>
          <p:nvPr/>
        </p:nvPicPr>
        <p:blipFill rotWithShape="1">
          <a:blip r:embed="rId3"/>
          <a:srcRect l="16555" t="3957" r="16308"/>
          <a:stretch/>
        </p:blipFill>
        <p:spPr>
          <a:xfrm>
            <a:off x="2640896" y="1619557"/>
            <a:ext cx="7137284" cy="4103833"/>
          </a:xfrm>
          <a:prstGeom prst="rect">
            <a:avLst/>
          </a:prstGeom>
        </p:spPr>
      </p:pic>
    </p:spTree>
    <p:extLst>
      <p:ext uri="{BB962C8B-B14F-4D97-AF65-F5344CB8AC3E}">
        <p14:creationId xmlns:p14="http://schemas.microsoft.com/office/powerpoint/2010/main" val="142453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3959410" y="869970"/>
            <a:ext cx="5220494" cy="584775"/>
          </a:xfrm>
          <a:prstGeom prst="rect">
            <a:avLst/>
          </a:prstGeom>
          <a:noFill/>
        </p:spPr>
        <p:txBody>
          <a:bodyPr wrap="square" lIns="91440" tIns="45720" rIns="91440" bIns="45720">
            <a:spAutoFit/>
          </a:bodyPr>
          <a:lstStyle/>
          <a:p>
            <a:pPr>
              <a:lnSpc>
                <a:spcPct val="80000"/>
              </a:lnSpc>
              <a:tabLst>
                <a:tab pos="685800" algn="l"/>
              </a:tabLst>
              <a:defRPr/>
            </a:pPr>
            <a:r>
              <a:rPr lang="en-US" sz="4000" b="1" dirty="0">
                <a:ln w="0"/>
                <a:solidFill>
                  <a:schemeClr val="tx2"/>
                </a:solidFill>
                <a:latin typeface="Gotham Medium" pitchFamily="2" charset="0"/>
                <a:cs typeface="Gotham Medium" pitchFamily="2" charset="0"/>
              </a:rPr>
              <a:t>FONDO REGISTRA</a:t>
            </a:r>
          </a:p>
        </p:txBody>
      </p:sp>
      <p:sp>
        <p:nvSpPr>
          <p:cNvPr id="3" name="Rectangle 4">
            <a:extLst>
              <a:ext uri="{FF2B5EF4-FFF2-40B4-BE49-F238E27FC236}">
                <a16:creationId xmlns:a16="http://schemas.microsoft.com/office/drawing/2014/main" id="{5C41AC28-5814-C84B-A646-C59141FF0378}"/>
              </a:ext>
            </a:extLst>
          </p:cNvPr>
          <p:cNvSpPr/>
          <p:nvPr/>
        </p:nvSpPr>
        <p:spPr>
          <a:xfrm>
            <a:off x="1018994" y="2098205"/>
            <a:ext cx="6955425" cy="4595104"/>
          </a:xfrm>
          <a:prstGeom prst="rect">
            <a:avLst/>
          </a:prstGeom>
          <a:noFill/>
          <a:ln>
            <a:noFill/>
          </a:ln>
        </p:spPr>
        <p:txBody>
          <a:bodyPr wrap="square" lIns="91440" tIns="45720" rIns="91440" bIns="45720" numCol="1" spcCol="457200">
            <a:spAutoFit/>
          </a:bodyPr>
          <a:lstStyle/>
          <a:p>
            <a:pPr lvl="0">
              <a:lnSpc>
                <a:spcPct val="110000"/>
              </a:lnSpc>
              <a:buClr>
                <a:srgbClr val="7154F9"/>
              </a:buClr>
              <a:defRPr/>
            </a:pPr>
            <a:r>
              <a:rPr lang="es-MX" sz="1400" dirty="0">
                <a:ln w="0"/>
                <a:solidFill>
                  <a:schemeClr val="tx2"/>
                </a:solidFill>
                <a:latin typeface="Gotham Medium" pitchFamily="2" charset="0"/>
                <a:cs typeface="Gotham Medium" pitchFamily="2" charset="0"/>
              </a:rPr>
              <a:t>FECHAS IMPORTANTES:</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marL="285750" lvl="0" indent="-285750" algn="just">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LANZAMIENTO: 11 DICIEMBBRE DEL 2023</a:t>
            </a:r>
          </a:p>
          <a:p>
            <a:pPr marL="285750" lvl="0" indent="-285750" algn="just">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CIERRE DE LA CONVOCATORIA:  11 FEBRERO DEL 2024</a:t>
            </a:r>
          </a:p>
          <a:p>
            <a:pPr marL="285750" lvl="0" indent="-285750" algn="just">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NOTIFICACIÓN GANADORES: 30 DÍAS CALENDARIO A PARTIR DE LA FECHA DE PRESENTACIÓN DE PROPUESTA SUBSANADA</a:t>
            </a:r>
          </a:p>
          <a:p>
            <a:pPr marL="285750" lvl="0" indent="-285750" algn="just">
              <a:lnSpc>
                <a:spcPct val="110000"/>
              </a:lnSpc>
              <a:buClr>
                <a:srgbClr val="7154F9"/>
              </a:buClr>
              <a:buFont typeface="Arial" panose="020B0604020202020204" pitchFamily="34" charset="0"/>
              <a:buChar char="•"/>
              <a:defRPr/>
            </a:pPr>
            <a:r>
              <a:rPr lang="es-MX" sz="1400" dirty="0">
                <a:ln w="0"/>
                <a:solidFill>
                  <a:schemeClr val="tx2"/>
                </a:solidFill>
                <a:latin typeface="Gotham Medium" pitchFamily="2" charset="0"/>
                <a:cs typeface="Gotham Medium" pitchFamily="2" charset="0"/>
              </a:rPr>
              <a:t>FECHA LÍMIE FIRMA DE CONVENIO: 30 DÍAS CALENDARIO A PARTIR DE LA NOTIFICACIÓN DE SELECCIÓN</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n-US" sz="1400" dirty="0">
              <a:ln w="0"/>
              <a:solidFill>
                <a:schemeClr val="tx2"/>
              </a:solidFill>
              <a:latin typeface="Gotham Medium" pitchFamily="2" charset="0"/>
              <a:cs typeface="Gotham Medium" pitchFamily="2" charset="0"/>
            </a:endParaRPr>
          </a:p>
        </p:txBody>
      </p:sp>
      <p:pic>
        <p:nvPicPr>
          <p:cNvPr id="4" name="Imagen 3"/>
          <p:cNvPicPr>
            <a:picLocks noChangeAspect="1"/>
          </p:cNvPicPr>
          <p:nvPr/>
        </p:nvPicPr>
        <p:blipFill>
          <a:blip r:embed="rId3"/>
          <a:stretch>
            <a:fillRect/>
          </a:stretch>
        </p:blipFill>
        <p:spPr>
          <a:xfrm>
            <a:off x="8121902" y="2315497"/>
            <a:ext cx="3353122" cy="2847626"/>
          </a:xfrm>
          <a:prstGeom prst="rect">
            <a:avLst/>
          </a:prstGeom>
        </p:spPr>
      </p:pic>
    </p:spTree>
    <p:extLst>
      <p:ext uri="{BB962C8B-B14F-4D97-AF65-F5344CB8AC3E}">
        <p14:creationId xmlns:p14="http://schemas.microsoft.com/office/powerpoint/2010/main" val="201965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551;p23">
            <a:extLst>
              <a:ext uri="{FF2B5EF4-FFF2-40B4-BE49-F238E27FC236}">
                <a16:creationId xmlns:a16="http://schemas.microsoft.com/office/drawing/2014/main" id="{583B9AC8-40C7-41F7-BF46-104406A47077}"/>
              </a:ext>
            </a:extLst>
          </p:cNvPr>
          <p:cNvSpPr txBox="1"/>
          <p:nvPr/>
        </p:nvSpPr>
        <p:spPr>
          <a:xfrm>
            <a:off x="9701784" y="377436"/>
            <a:ext cx="2236569" cy="399127"/>
          </a:xfrm>
          <a:prstGeom prst="rect">
            <a:avLst/>
          </a:prstGeom>
          <a:noFill/>
          <a:ln>
            <a:noFill/>
          </a:ln>
        </p:spPr>
        <p:txBody>
          <a:bodyPr spcFirstLastPara="1" wrap="square" lIns="91425" tIns="45700" rIns="91425" bIns="45700" anchor="t" anchorCtr="0">
            <a:noAutofit/>
          </a:bodyPr>
          <a:lstStyle>
            <a:defPPr>
              <a:defRPr lang="es-ES_tradnl"/>
            </a:defPPr>
            <a:lvl1pPr eaLnBrk="1" fontAlgn="auto" hangingPunct="1">
              <a:spcBef>
                <a:spcPts val="0"/>
              </a:spcBef>
              <a:spcAft>
                <a:spcPts val="0"/>
              </a:spcAft>
              <a:defRPr sz="2000">
                <a:solidFill>
                  <a:prstClr val="white"/>
                </a:solidFill>
                <a:effectLst>
                  <a:outerShdw blurRad="38100" dist="63500" dir="2700000" algn="tl" rotWithShape="0">
                    <a:prstClr val="black">
                      <a:alpha val="48000"/>
                    </a:prstClr>
                  </a:outerShdw>
                </a:effectLst>
                <a:latin typeface="Bebas Neue" panose="020B0606020202050201"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70C0"/>
                </a:solidFill>
                <a:effectLst/>
                <a:uLnTx/>
                <a:uFillTx/>
                <a:latin typeface="Gotham Medium" pitchFamily="50" charset="0"/>
                <a:ea typeface="MS PGothic" panose="020B0600070205080204" pitchFamily="34" charset="-128"/>
                <a:cs typeface="Gotham Medium" pitchFamily="50" charset="0"/>
                <a:sym typeface="Open Sans"/>
              </a:rPr>
              <a:t>Capacitaciones</a:t>
            </a:r>
            <a:endParaRPr kumimoji="0" lang="es-EC" sz="2000" b="0" i="0" u="none" strike="noStrike" kern="1200" cap="none" spc="0" normalizeH="0" baseline="0" noProof="0" dirty="0">
              <a:ln>
                <a:noFill/>
              </a:ln>
              <a:solidFill>
                <a:srgbClr val="0070C0"/>
              </a:solidFill>
              <a:effectLst/>
              <a:uLnTx/>
              <a:uFillTx/>
              <a:latin typeface="Gotham Medium" pitchFamily="50" charset="0"/>
              <a:ea typeface="MS PGothic" panose="020B0600070205080204" pitchFamily="34" charset="-128"/>
              <a:cs typeface="Gotham Medium" pitchFamily="50" charset="0"/>
            </a:endParaRPr>
          </a:p>
        </p:txBody>
      </p:sp>
      <p:pic>
        <p:nvPicPr>
          <p:cNvPr id="3" name="Imagen 2"/>
          <p:cNvPicPr>
            <a:picLocks noChangeAspect="1"/>
          </p:cNvPicPr>
          <p:nvPr/>
        </p:nvPicPr>
        <p:blipFill rotWithShape="1">
          <a:blip r:embed="rId3"/>
          <a:srcRect l="64899" t="30592" r="22344" b="54593"/>
          <a:stretch/>
        </p:blipFill>
        <p:spPr>
          <a:xfrm>
            <a:off x="3012064" y="4894285"/>
            <a:ext cx="1814691" cy="692630"/>
          </a:xfrm>
          <a:prstGeom prst="rect">
            <a:avLst/>
          </a:prstGeom>
        </p:spPr>
      </p:pic>
      <p:pic>
        <p:nvPicPr>
          <p:cNvPr id="4" name="Imagen 3"/>
          <p:cNvPicPr>
            <a:picLocks noChangeAspect="1"/>
          </p:cNvPicPr>
          <p:nvPr/>
        </p:nvPicPr>
        <p:blipFill rotWithShape="1">
          <a:blip r:embed="rId4"/>
          <a:srcRect l="45253" t="41499" r="46774" b="46667"/>
          <a:stretch/>
        </p:blipFill>
        <p:spPr>
          <a:xfrm>
            <a:off x="803168" y="4821133"/>
            <a:ext cx="2031309" cy="990918"/>
          </a:xfrm>
          <a:prstGeom prst="rect">
            <a:avLst/>
          </a:prstGeom>
        </p:spPr>
      </p:pic>
      <p:pic>
        <p:nvPicPr>
          <p:cNvPr id="5" name="Imagen 4"/>
          <p:cNvPicPr>
            <a:picLocks noChangeAspect="1"/>
          </p:cNvPicPr>
          <p:nvPr/>
        </p:nvPicPr>
        <p:blipFill>
          <a:blip r:embed="rId5"/>
          <a:stretch>
            <a:fillRect/>
          </a:stretch>
        </p:blipFill>
        <p:spPr>
          <a:xfrm>
            <a:off x="5580101" y="942303"/>
            <a:ext cx="6128714" cy="5549059"/>
          </a:xfrm>
          <a:prstGeom prst="rect">
            <a:avLst/>
          </a:prstGeom>
        </p:spPr>
      </p:pic>
      <p:sp>
        <p:nvSpPr>
          <p:cNvPr id="6" name="CuadroTexto 5"/>
          <p:cNvSpPr txBox="1"/>
          <p:nvPr/>
        </p:nvSpPr>
        <p:spPr>
          <a:xfrm>
            <a:off x="1227904" y="1904675"/>
            <a:ext cx="4530458" cy="2631490"/>
          </a:xfrm>
          <a:prstGeom prst="rect">
            <a:avLst/>
          </a:prstGeom>
          <a:noFill/>
        </p:spPr>
        <p:txBody>
          <a:bodyPr wrap="square" rtlCol="0">
            <a:spAutoFit/>
          </a:bodyPr>
          <a:lstStyle/>
          <a:p>
            <a:pPr>
              <a:lnSpc>
                <a:spcPct val="150000"/>
              </a:lnSpc>
            </a:pPr>
            <a:r>
              <a:rPr lang="es-EC" sz="2200" dirty="0"/>
              <a:t>Docentes expertos</a:t>
            </a:r>
          </a:p>
          <a:p>
            <a:pPr>
              <a:lnSpc>
                <a:spcPct val="150000"/>
              </a:lnSpc>
            </a:pPr>
            <a:r>
              <a:rPr lang="es-EC" sz="2200" dirty="0"/>
              <a:t>Modalidad online, virtual, presencial</a:t>
            </a:r>
          </a:p>
          <a:p>
            <a:pPr>
              <a:lnSpc>
                <a:spcPct val="150000"/>
              </a:lnSpc>
            </a:pPr>
            <a:r>
              <a:rPr lang="es-EC" sz="2200" dirty="0"/>
              <a:t>Certificado con </a:t>
            </a:r>
            <a:r>
              <a:rPr lang="es-EC" sz="2200" dirty="0" err="1"/>
              <a:t>blockchain</a:t>
            </a:r>
            <a:endParaRPr lang="es-EC" sz="2200" dirty="0"/>
          </a:p>
          <a:p>
            <a:pPr>
              <a:lnSpc>
                <a:spcPct val="150000"/>
              </a:lnSpc>
            </a:pPr>
            <a:r>
              <a:rPr lang="es-EC" sz="2200" dirty="0"/>
              <a:t>Ejercicios prácticos</a:t>
            </a:r>
          </a:p>
          <a:p>
            <a:pPr>
              <a:lnSpc>
                <a:spcPct val="150000"/>
              </a:lnSpc>
            </a:pPr>
            <a:r>
              <a:rPr lang="es-EC" sz="2200" dirty="0"/>
              <a:t>Pruebas de evaluación</a:t>
            </a:r>
          </a:p>
        </p:txBody>
      </p:sp>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168" y="3032435"/>
            <a:ext cx="383743" cy="375971"/>
          </a:xfrm>
          <a:prstGeom prst="rect">
            <a:avLst/>
          </a:prstGeom>
        </p:spPr>
      </p:pic>
      <p:pic>
        <p:nvPicPr>
          <p:cNvPr id="8" name="Imagen 7"/>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743886" y="3512613"/>
            <a:ext cx="484018" cy="422145"/>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593" y="3992136"/>
            <a:ext cx="369392" cy="361911"/>
          </a:xfrm>
          <a:prstGeom prst="rect">
            <a:avLst/>
          </a:prstGeom>
        </p:spPr>
      </p:pic>
      <p:pic>
        <p:nvPicPr>
          <p:cNvPr id="10" name="Imagen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382" y="2594640"/>
            <a:ext cx="337314" cy="330482"/>
          </a:xfrm>
          <a:prstGeom prst="rect">
            <a:avLst/>
          </a:prstGeom>
        </p:spPr>
      </p:pic>
      <p:pic>
        <p:nvPicPr>
          <p:cNvPr id="11" name="Imagen 10"/>
          <p:cNvPicPr>
            <a:picLocks noChangeAspect="1"/>
          </p:cNvPicPr>
          <p:nvPr/>
        </p:nvPicPr>
        <p:blipFill>
          <a:blip r:embed="rId10"/>
          <a:stretch>
            <a:fillRect/>
          </a:stretch>
        </p:blipFill>
        <p:spPr>
          <a:xfrm>
            <a:off x="826382" y="2080174"/>
            <a:ext cx="377944" cy="369619"/>
          </a:xfrm>
          <a:prstGeom prst="rect">
            <a:avLst/>
          </a:prstGeom>
        </p:spPr>
      </p:pic>
    </p:spTree>
    <p:extLst>
      <p:ext uri="{BB962C8B-B14F-4D97-AF65-F5344CB8AC3E}">
        <p14:creationId xmlns:p14="http://schemas.microsoft.com/office/powerpoint/2010/main" val="2691014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3959410" y="869970"/>
            <a:ext cx="5220494" cy="584775"/>
          </a:xfrm>
          <a:prstGeom prst="rect">
            <a:avLst/>
          </a:prstGeom>
          <a:noFill/>
        </p:spPr>
        <p:txBody>
          <a:bodyPr wrap="square" lIns="91440" tIns="45720" rIns="91440" bIns="45720">
            <a:spAutoFit/>
          </a:bodyPr>
          <a:lstStyle/>
          <a:p>
            <a:pPr>
              <a:lnSpc>
                <a:spcPct val="80000"/>
              </a:lnSpc>
              <a:tabLst>
                <a:tab pos="685800" algn="l"/>
              </a:tabLst>
              <a:defRPr/>
            </a:pPr>
            <a:r>
              <a:rPr lang="en-US" sz="4000" b="1" dirty="0">
                <a:ln w="0"/>
                <a:solidFill>
                  <a:schemeClr val="tx2"/>
                </a:solidFill>
                <a:latin typeface="Gotham Medium" pitchFamily="2" charset="0"/>
                <a:cs typeface="Gotham Medium" pitchFamily="2" charset="0"/>
              </a:rPr>
              <a:t>FONDO REGISTRA</a:t>
            </a:r>
          </a:p>
        </p:txBody>
      </p:sp>
      <p:sp>
        <p:nvSpPr>
          <p:cNvPr id="3" name="Rectangle 4">
            <a:extLst>
              <a:ext uri="{FF2B5EF4-FFF2-40B4-BE49-F238E27FC236}">
                <a16:creationId xmlns:a16="http://schemas.microsoft.com/office/drawing/2014/main" id="{5C41AC28-5814-C84B-A646-C59141FF0378}"/>
              </a:ext>
            </a:extLst>
          </p:cNvPr>
          <p:cNvSpPr/>
          <p:nvPr/>
        </p:nvSpPr>
        <p:spPr>
          <a:xfrm>
            <a:off x="1520439" y="2211302"/>
            <a:ext cx="9673587" cy="4324261"/>
          </a:xfrm>
          <a:prstGeom prst="rect">
            <a:avLst/>
          </a:prstGeom>
          <a:noFill/>
          <a:ln>
            <a:noFill/>
          </a:ln>
        </p:spPr>
        <p:txBody>
          <a:bodyPr wrap="square" lIns="91440" tIns="45720" rIns="91440" bIns="45720" numCol="1" spcCol="457200">
            <a:spAutoFit/>
          </a:bodyPr>
          <a:lstStyle/>
          <a:p>
            <a:pPr lvl="0">
              <a:lnSpc>
                <a:spcPct val="110000"/>
              </a:lnSpc>
              <a:buClr>
                <a:srgbClr val="7154F9"/>
              </a:buClr>
              <a:defRPr/>
            </a:pPr>
            <a:r>
              <a:rPr lang="es-MX" sz="1400" dirty="0">
                <a:ln w="0"/>
                <a:solidFill>
                  <a:schemeClr val="tx2"/>
                </a:solidFill>
                <a:latin typeface="Gotham Medium" pitchFamily="2" charset="0"/>
                <a:cs typeface="Gotham Medium" pitchFamily="2" charset="0"/>
              </a:rPr>
              <a:t>MAYOR INFORMACIÓN:</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gn="ctr">
              <a:lnSpc>
                <a:spcPct val="110000"/>
              </a:lnSpc>
              <a:buClr>
                <a:srgbClr val="7154F9"/>
              </a:buClr>
              <a:defRPr/>
            </a:pPr>
            <a:r>
              <a:rPr lang="es-MX" sz="5400" dirty="0">
                <a:ln w="0"/>
                <a:solidFill>
                  <a:schemeClr val="tx2"/>
                </a:solidFill>
                <a:latin typeface="Gotham Medium" pitchFamily="2" charset="0"/>
                <a:cs typeface="Gotham Medium" pitchFamily="2" charset="0"/>
              </a:rPr>
              <a:t>registra@cedia.org.ec</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n-US" sz="1400" dirty="0">
              <a:ln w="0"/>
              <a:solidFill>
                <a:schemeClr val="tx2"/>
              </a:solidFill>
              <a:latin typeface="Gotham Medium" pitchFamily="2" charset="0"/>
              <a:cs typeface="Gotham Medium" pitchFamily="2" charset="0"/>
            </a:endParaRPr>
          </a:p>
        </p:txBody>
      </p:sp>
    </p:spTree>
    <p:extLst>
      <p:ext uri="{BB962C8B-B14F-4D97-AF65-F5344CB8AC3E}">
        <p14:creationId xmlns:p14="http://schemas.microsoft.com/office/powerpoint/2010/main" val="21074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A1A3363-E16A-8993-1659-075AD25FBF84}"/>
              </a:ext>
            </a:extLst>
          </p:cNvPr>
          <p:cNvSpPr/>
          <p:nvPr/>
        </p:nvSpPr>
        <p:spPr>
          <a:xfrm>
            <a:off x="760405" y="2222869"/>
            <a:ext cx="7721446" cy="634020"/>
          </a:xfrm>
          <a:prstGeom prst="rect">
            <a:avLst/>
          </a:prstGeom>
          <a:noFill/>
        </p:spPr>
        <p:txBody>
          <a:bodyPr wrap="square" lIns="91440" tIns="45720" rIns="91440" bIns="45720">
            <a:spAutoFit/>
          </a:bodyPr>
          <a:lstStyle/>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rPr>
              <a:t>FONDO ACELERA</a:t>
            </a:r>
          </a:p>
        </p:txBody>
      </p:sp>
    </p:spTree>
    <p:extLst>
      <p:ext uri="{BB962C8B-B14F-4D97-AF65-F5344CB8AC3E}">
        <p14:creationId xmlns:p14="http://schemas.microsoft.com/office/powerpoint/2010/main" val="42782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16800268"/>
              </p:ext>
            </p:extLst>
          </p:nvPr>
        </p:nvGraphicFramePr>
        <p:xfrm>
          <a:off x="2846439" y="1091381"/>
          <a:ext cx="8109974" cy="5428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5">
            <a:extLst>
              <a:ext uri="{FF2B5EF4-FFF2-40B4-BE49-F238E27FC236}">
                <a16:creationId xmlns:a16="http://schemas.microsoft.com/office/drawing/2014/main" id="{220E377F-4498-484E-8F5D-2E4F4642D853}"/>
              </a:ext>
            </a:extLst>
          </p:cNvPr>
          <p:cNvSpPr/>
          <p:nvPr/>
        </p:nvSpPr>
        <p:spPr>
          <a:xfrm>
            <a:off x="4918056" y="516516"/>
            <a:ext cx="5220494" cy="584775"/>
          </a:xfrm>
          <a:prstGeom prst="rect">
            <a:avLst/>
          </a:prstGeom>
          <a:noFill/>
        </p:spPr>
        <p:txBody>
          <a:bodyPr wrap="square" lIns="91440" tIns="45720" rIns="91440" bIns="45720">
            <a:spAutoFit/>
          </a:bodyPr>
          <a:lstStyle/>
          <a:p>
            <a:pPr>
              <a:lnSpc>
                <a:spcPct val="80000"/>
              </a:lnSpc>
              <a:tabLst>
                <a:tab pos="685800" algn="l"/>
              </a:tabLst>
              <a:defRPr/>
            </a:pPr>
            <a:r>
              <a:rPr lang="en-US" sz="4000" b="1" dirty="0">
                <a:ln w="0"/>
                <a:solidFill>
                  <a:schemeClr val="tx2"/>
                </a:solidFill>
                <a:latin typeface="Gotham Medium" pitchFamily="2" charset="0"/>
                <a:cs typeface="Gotham Medium" pitchFamily="2" charset="0"/>
              </a:rPr>
              <a:t>FONDO ACELERA</a:t>
            </a:r>
          </a:p>
        </p:txBody>
      </p:sp>
      <p:sp>
        <p:nvSpPr>
          <p:cNvPr id="4" name="Rectángulo 3"/>
          <p:cNvSpPr/>
          <p:nvPr/>
        </p:nvSpPr>
        <p:spPr>
          <a:xfrm>
            <a:off x="1396181" y="6269839"/>
            <a:ext cx="9945329" cy="400110"/>
          </a:xfrm>
          <a:prstGeom prst="rect">
            <a:avLst/>
          </a:prstGeom>
        </p:spPr>
        <p:txBody>
          <a:bodyPr wrap="square">
            <a:spAutoFit/>
          </a:bodyPr>
          <a:lstStyle/>
          <a:p>
            <a:r>
              <a:rPr lang="es-MX" sz="1000" dirty="0"/>
              <a:t>© El presente documento se encuentra protegido por Derechos de Autor, y es de titularidad exclusiva de CEDIA. Ha sido autorizado su uso exclusivo para fines de capacitación. Queda totalmente prohibida la distribución no autorizada de los contenidos del documento para fines ajenos al previsto.  El presente aviso no podrá ser modificado ni suprimido del texto.</a:t>
            </a:r>
            <a:endParaRPr lang="es-EC" sz="1000" dirty="0"/>
          </a:p>
        </p:txBody>
      </p:sp>
    </p:spTree>
    <p:extLst>
      <p:ext uri="{BB962C8B-B14F-4D97-AF65-F5344CB8AC3E}">
        <p14:creationId xmlns:p14="http://schemas.microsoft.com/office/powerpoint/2010/main" val="34660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669256310"/>
              </p:ext>
            </p:extLst>
          </p:nvPr>
        </p:nvGraphicFramePr>
        <p:xfrm>
          <a:off x="3613355" y="1964212"/>
          <a:ext cx="5456903" cy="379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5">
            <a:extLst>
              <a:ext uri="{FF2B5EF4-FFF2-40B4-BE49-F238E27FC236}">
                <a16:creationId xmlns:a16="http://schemas.microsoft.com/office/drawing/2014/main" id="{220E377F-4498-484E-8F5D-2E4F4642D853}"/>
              </a:ext>
            </a:extLst>
          </p:cNvPr>
          <p:cNvSpPr/>
          <p:nvPr/>
        </p:nvSpPr>
        <p:spPr>
          <a:xfrm>
            <a:off x="4004404" y="1101291"/>
            <a:ext cx="5220494" cy="584775"/>
          </a:xfrm>
          <a:prstGeom prst="rect">
            <a:avLst/>
          </a:prstGeom>
          <a:noFill/>
        </p:spPr>
        <p:txBody>
          <a:bodyPr wrap="square" lIns="91440" tIns="45720" rIns="91440" bIns="45720">
            <a:spAutoFit/>
          </a:bodyPr>
          <a:lstStyle/>
          <a:p>
            <a:pPr>
              <a:lnSpc>
                <a:spcPct val="80000"/>
              </a:lnSpc>
              <a:tabLst>
                <a:tab pos="685800" algn="l"/>
              </a:tabLst>
              <a:defRPr/>
            </a:pPr>
            <a:r>
              <a:rPr lang="en-US" sz="4000" b="1" dirty="0">
                <a:ln w="0"/>
                <a:solidFill>
                  <a:schemeClr val="tx2"/>
                </a:solidFill>
                <a:latin typeface="Gotham Medium" pitchFamily="2" charset="0"/>
                <a:cs typeface="Gotham Medium" pitchFamily="2" charset="0"/>
              </a:rPr>
              <a:t>FONDO ACELERA</a:t>
            </a:r>
          </a:p>
        </p:txBody>
      </p:sp>
    </p:spTree>
    <p:extLst>
      <p:ext uri="{BB962C8B-B14F-4D97-AF65-F5344CB8AC3E}">
        <p14:creationId xmlns:p14="http://schemas.microsoft.com/office/powerpoint/2010/main" val="147118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3959410" y="869970"/>
            <a:ext cx="5220494" cy="584775"/>
          </a:xfrm>
          <a:prstGeom prst="rect">
            <a:avLst/>
          </a:prstGeom>
          <a:noFill/>
        </p:spPr>
        <p:txBody>
          <a:bodyPr wrap="square" lIns="91440" tIns="45720" rIns="91440" bIns="45720">
            <a:spAutoFit/>
          </a:bodyPr>
          <a:lstStyle/>
          <a:p>
            <a:pPr>
              <a:lnSpc>
                <a:spcPct val="80000"/>
              </a:lnSpc>
              <a:tabLst>
                <a:tab pos="685800" algn="l"/>
              </a:tabLst>
              <a:defRPr/>
            </a:pPr>
            <a:r>
              <a:rPr lang="en-US" sz="4000" b="1" dirty="0">
                <a:ln w="0"/>
                <a:solidFill>
                  <a:schemeClr val="tx2"/>
                </a:solidFill>
                <a:latin typeface="Gotham Medium" pitchFamily="2" charset="0"/>
                <a:cs typeface="Gotham Medium" pitchFamily="2" charset="0"/>
              </a:rPr>
              <a:t>FONDO ACELERA</a:t>
            </a:r>
          </a:p>
        </p:txBody>
      </p:sp>
      <p:sp>
        <p:nvSpPr>
          <p:cNvPr id="3" name="Rectangle 4">
            <a:extLst>
              <a:ext uri="{FF2B5EF4-FFF2-40B4-BE49-F238E27FC236}">
                <a16:creationId xmlns:a16="http://schemas.microsoft.com/office/drawing/2014/main" id="{5C41AC28-5814-C84B-A646-C59141FF0378}"/>
              </a:ext>
            </a:extLst>
          </p:cNvPr>
          <p:cNvSpPr/>
          <p:nvPr/>
        </p:nvSpPr>
        <p:spPr>
          <a:xfrm>
            <a:off x="1520439" y="2211302"/>
            <a:ext cx="9673587" cy="4324261"/>
          </a:xfrm>
          <a:prstGeom prst="rect">
            <a:avLst/>
          </a:prstGeom>
          <a:noFill/>
          <a:ln>
            <a:noFill/>
          </a:ln>
        </p:spPr>
        <p:txBody>
          <a:bodyPr wrap="square" lIns="91440" tIns="45720" rIns="91440" bIns="45720" numCol="1" spcCol="457200">
            <a:spAutoFit/>
          </a:bodyPr>
          <a:lstStyle/>
          <a:p>
            <a:pPr lvl="0">
              <a:lnSpc>
                <a:spcPct val="110000"/>
              </a:lnSpc>
              <a:buClr>
                <a:srgbClr val="7154F9"/>
              </a:buClr>
              <a:defRPr/>
            </a:pPr>
            <a:r>
              <a:rPr lang="es-MX" sz="1400" dirty="0">
                <a:ln w="0"/>
                <a:solidFill>
                  <a:schemeClr val="tx2"/>
                </a:solidFill>
                <a:latin typeface="Gotham Medium" pitchFamily="2" charset="0"/>
                <a:cs typeface="Gotham Medium" pitchFamily="2" charset="0"/>
              </a:rPr>
              <a:t>MAYOR INFORMACIÓN:</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gn="ctr">
              <a:lnSpc>
                <a:spcPct val="110000"/>
              </a:lnSpc>
              <a:buClr>
                <a:srgbClr val="7154F9"/>
              </a:buClr>
              <a:defRPr/>
            </a:pPr>
            <a:r>
              <a:rPr lang="es-MX" sz="5400" dirty="0">
                <a:ln w="0"/>
                <a:solidFill>
                  <a:schemeClr val="tx2"/>
                </a:solidFill>
                <a:latin typeface="Gotham Medium" pitchFamily="2" charset="0"/>
                <a:cs typeface="Gotham Medium" pitchFamily="2" charset="0"/>
              </a:rPr>
              <a:t>cati@cedia.org.ec</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n-US" sz="1400" dirty="0">
              <a:ln w="0"/>
              <a:solidFill>
                <a:schemeClr val="tx2"/>
              </a:solidFill>
              <a:latin typeface="Gotham Medium" pitchFamily="2" charset="0"/>
              <a:cs typeface="Gotham Medium" pitchFamily="2" charset="0"/>
            </a:endParaRPr>
          </a:p>
        </p:txBody>
      </p:sp>
    </p:spTree>
    <p:extLst>
      <p:ext uri="{BB962C8B-B14F-4D97-AF65-F5344CB8AC3E}">
        <p14:creationId xmlns:p14="http://schemas.microsoft.com/office/powerpoint/2010/main" val="351914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A1A3363-E16A-8993-1659-075AD25FBF84}"/>
              </a:ext>
            </a:extLst>
          </p:cNvPr>
          <p:cNvSpPr/>
          <p:nvPr/>
        </p:nvSpPr>
        <p:spPr>
          <a:xfrm>
            <a:off x="760405" y="2222869"/>
            <a:ext cx="7721446" cy="1717393"/>
          </a:xfrm>
          <a:prstGeom prst="rect">
            <a:avLst/>
          </a:prstGeom>
          <a:noFill/>
        </p:spPr>
        <p:txBody>
          <a:bodyPr wrap="square" lIns="91440" tIns="45720" rIns="91440" bIns="45720">
            <a:spAutoFit/>
          </a:bodyPr>
          <a:lstStyle/>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rPr>
              <a:t>SERVICIOS DE </a:t>
            </a:r>
          </a:p>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lang="en-US" sz="4400" b="1" dirty="0">
                <a:ln w="0"/>
                <a:solidFill>
                  <a:srgbClr val="00B0F0"/>
                </a:solidFill>
                <a:latin typeface="Gotham Medium" pitchFamily="2" charset="0"/>
                <a:cs typeface="Gotham Medium" pitchFamily="2" charset="0"/>
              </a:rPr>
              <a:t>PROPIEDAD</a:t>
            </a:r>
          </a:p>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rPr>
              <a:t>INTELECTUAL</a:t>
            </a:r>
          </a:p>
        </p:txBody>
      </p:sp>
    </p:spTree>
    <p:extLst>
      <p:ext uri="{BB962C8B-B14F-4D97-AF65-F5344CB8AC3E}">
        <p14:creationId xmlns:p14="http://schemas.microsoft.com/office/powerpoint/2010/main" val="1838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2868027" y="475639"/>
            <a:ext cx="9210901" cy="978729"/>
          </a:xfrm>
          <a:prstGeom prst="rect">
            <a:avLst/>
          </a:prstGeom>
          <a:noFill/>
        </p:spPr>
        <p:txBody>
          <a:bodyPr wrap="square" lIns="91440" tIns="45720" rIns="91440" bIns="45720">
            <a:spAutoFit/>
          </a:bodyPr>
          <a:lstStyle/>
          <a:p>
            <a:pPr algn="ctr">
              <a:lnSpc>
                <a:spcPct val="80000"/>
              </a:lnSpc>
              <a:tabLst>
                <a:tab pos="685800" algn="l"/>
              </a:tabLst>
              <a:defRPr/>
            </a:pPr>
            <a:r>
              <a:rPr lang="en-US" sz="3600" b="1" dirty="0">
                <a:ln w="0"/>
                <a:solidFill>
                  <a:schemeClr val="tx2"/>
                </a:solidFill>
                <a:latin typeface="Gotham Medium" pitchFamily="2" charset="0"/>
                <a:cs typeface="Gotham Medium" pitchFamily="2" charset="0"/>
              </a:rPr>
              <a:t>SERVICIOS DE PROPIEDAD</a:t>
            </a:r>
          </a:p>
          <a:p>
            <a:pPr algn="ctr">
              <a:lnSpc>
                <a:spcPct val="80000"/>
              </a:lnSpc>
              <a:tabLst>
                <a:tab pos="685800" algn="l"/>
              </a:tabLst>
              <a:defRPr/>
            </a:pPr>
            <a:r>
              <a:rPr lang="en-US" sz="3600" b="1" dirty="0">
                <a:ln w="0"/>
                <a:solidFill>
                  <a:schemeClr val="tx2"/>
                </a:solidFill>
                <a:latin typeface="Gotham Medium" pitchFamily="2" charset="0"/>
                <a:cs typeface="Gotham Medium" pitchFamily="2" charset="0"/>
              </a:rPr>
              <a:t>INTELECTUAL</a:t>
            </a:r>
          </a:p>
        </p:txBody>
      </p:sp>
      <p:graphicFrame>
        <p:nvGraphicFramePr>
          <p:cNvPr id="3" name="Diagrama 2">
            <a:extLst>
              <a:ext uri="{FF2B5EF4-FFF2-40B4-BE49-F238E27FC236}">
                <a16:creationId xmlns:a16="http://schemas.microsoft.com/office/drawing/2014/main" id="{735F2C78-8FCE-EA95-69B0-6937CBADF516}"/>
              </a:ext>
            </a:extLst>
          </p:cNvPr>
          <p:cNvGraphicFramePr/>
          <p:nvPr>
            <p:extLst>
              <p:ext uri="{D42A27DB-BD31-4B8C-83A1-F6EECF244321}">
                <p14:modId xmlns:p14="http://schemas.microsoft.com/office/powerpoint/2010/main" val="2452570061"/>
              </p:ext>
            </p:extLst>
          </p:nvPr>
        </p:nvGraphicFramePr>
        <p:xfrm>
          <a:off x="773061" y="2227006"/>
          <a:ext cx="10645877" cy="3878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1592826" y="6033865"/>
            <a:ext cx="9748684" cy="400110"/>
          </a:xfrm>
          <a:prstGeom prst="rect">
            <a:avLst/>
          </a:prstGeom>
        </p:spPr>
        <p:txBody>
          <a:bodyPr wrap="square">
            <a:spAutoFit/>
          </a:bodyPr>
          <a:lstStyle/>
          <a:p>
            <a:r>
              <a:rPr lang="es-MX" sz="1000" dirty="0"/>
              <a:t>© El presente documento se encuentra protegido por Derechos de Autor, y es de titularidad exclusiva de CEDIA. Ha sido autorizado su uso exclusivo para fines de capacitación. Queda totalmente prohibida la distribución no autorizada de los contenidos del documento para fines ajenos al previsto.  El presente aviso no podrá ser modificado ni suprimido del texto.</a:t>
            </a:r>
            <a:endParaRPr lang="es-EC" sz="1000" dirty="0"/>
          </a:p>
        </p:txBody>
      </p:sp>
    </p:spTree>
    <p:extLst>
      <p:ext uri="{BB962C8B-B14F-4D97-AF65-F5344CB8AC3E}">
        <p14:creationId xmlns:p14="http://schemas.microsoft.com/office/powerpoint/2010/main" val="33073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Marcador de contenido 3">
            <a:extLst>
              <a:ext uri="{FF2B5EF4-FFF2-40B4-BE49-F238E27FC236}">
                <a16:creationId xmlns:a16="http://schemas.microsoft.com/office/drawing/2014/main" id="{9DA55D7F-A49D-EAA6-C79A-FF56CD28EDDA}"/>
              </a:ext>
            </a:extLst>
          </p:cNvPr>
          <p:cNvGraphicFramePr>
            <a:graphicFrameLocks noGrp="1"/>
          </p:cNvGraphicFramePr>
          <p:nvPr>
            <p:ph idx="1"/>
            <p:extLst>
              <p:ext uri="{D42A27DB-BD31-4B8C-83A1-F6EECF244321}">
                <p14:modId xmlns:p14="http://schemas.microsoft.com/office/powerpoint/2010/main" val="610590580"/>
              </p:ext>
            </p:extLst>
          </p:nvPr>
        </p:nvGraphicFramePr>
        <p:xfrm>
          <a:off x="2118851" y="1843547"/>
          <a:ext cx="10073149" cy="4547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áfico 15" descr="Bombilla y equipo con relleno sólido">
            <a:extLst>
              <a:ext uri="{FF2B5EF4-FFF2-40B4-BE49-F238E27FC236}">
                <a16:creationId xmlns:a16="http://schemas.microsoft.com/office/drawing/2014/main" id="{F9DAD1E9-46AE-4979-DA79-7F4CFFA9778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51644" y="1783217"/>
            <a:ext cx="914400" cy="914400"/>
          </a:xfrm>
          <a:prstGeom prst="rect">
            <a:avLst/>
          </a:prstGeom>
        </p:spPr>
      </p:pic>
      <p:pic>
        <p:nvPicPr>
          <p:cNvPr id="4" name="Gráfico 17" descr="Portapapeles comprobado con relleno sólido">
            <a:extLst>
              <a:ext uri="{FF2B5EF4-FFF2-40B4-BE49-F238E27FC236}">
                <a16:creationId xmlns:a16="http://schemas.microsoft.com/office/drawing/2014/main" id="{31F0385F-A8CA-B769-451A-3704FA2A33B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005633" y="2812388"/>
            <a:ext cx="914400" cy="914400"/>
          </a:xfrm>
          <a:prstGeom prst="rect">
            <a:avLst/>
          </a:prstGeom>
        </p:spPr>
      </p:pic>
      <p:pic>
        <p:nvPicPr>
          <p:cNvPr id="5" name="Gráfico 13" descr="Lupa con relleno sólido">
            <a:extLst>
              <a:ext uri="{FF2B5EF4-FFF2-40B4-BE49-F238E27FC236}">
                <a16:creationId xmlns:a16="http://schemas.microsoft.com/office/drawing/2014/main" id="{01F76664-0671-3D23-B9A7-F5DB2FCEDF4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179181" y="3787118"/>
            <a:ext cx="854070" cy="854070"/>
          </a:xfrm>
          <a:prstGeom prst="rect">
            <a:avLst/>
          </a:prstGeom>
        </p:spPr>
      </p:pic>
      <p:pic>
        <p:nvPicPr>
          <p:cNvPr id="6" name="Gráfico 11" descr="Insignia de derechos de autor con relleno sólido">
            <a:extLst>
              <a:ext uri="{FF2B5EF4-FFF2-40B4-BE49-F238E27FC236}">
                <a16:creationId xmlns:a16="http://schemas.microsoft.com/office/drawing/2014/main" id="{DDA3E629-13EC-1243-5F3C-A4146C9AD96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118851" y="4601899"/>
            <a:ext cx="914400" cy="914400"/>
          </a:xfrm>
          <a:prstGeom prst="rect">
            <a:avLst/>
          </a:prstGeom>
        </p:spPr>
      </p:pic>
      <p:pic>
        <p:nvPicPr>
          <p:cNvPr id="7" name="Gráfico 9" descr="Dólar con relleno sólido">
            <a:extLst>
              <a:ext uri="{FF2B5EF4-FFF2-40B4-BE49-F238E27FC236}">
                <a16:creationId xmlns:a16="http://schemas.microsoft.com/office/drawing/2014/main" id="{3B3D2D93-F89A-FE14-85DC-F25D6438960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221421" y="5681482"/>
            <a:ext cx="709260" cy="709260"/>
          </a:xfrm>
          <a:prstGeom prst="rect">
            <a:avLst/>
          </a:prstGeom>
        </p:spPr>
      </p:pic>
      <p:sp>
        <p:nvSpPr>
          <p:cNvPr id="8" name="Rectangle 5">
            <a:extLst>
              <a:ext uri="{FF2B5EF4-FFF2-40B4-BE49-F238E27FC236}">
                <a16:creationId xmlns:a16="http://schemas.microsoft.com/office/drawing/2014/main" id="{220E377F-4498-484E-8F5D-2E4F4642D853}"/>
              </a:ext>
            </a:extLst>
          </p:cNvPr>
          <p:cNvSpPr/>
          <p:nvPr/>
        </p:nvSpPr>
        <p:spPr>
          <a:xfrm>
            <a:off x="2868027" y="475639"/>
            <a:ext cx="9210901" cy="978729"/>
          </a:xfrm>
          <a:prstGeom prst="rect">
            <a:avLst/>
          </a:prstGeom>
          <a:noFill/>
        </p:spPr>
        <p:txBody>
          <a:bodyPr wrap="square" lIns="91440" tIns="45720" rIns="91440" bIns="45720">
            <a:spAutoFit/>
          </a:bodyPr>
          <a:lstStyle/>
          <a:p>
            <a:pPr algn="ctr">
              <a:lnSpc>
                <a:spcPct val="80000"/>
              </a:lnSpc>
              <a:tabLst>
                <a:tab pos="685800" algn="l"/>
              </a:tabLst>
              <a:defRPr/>
            </a:pPr>
            <a:r>
              <a:rPr lang="en-US" sz="3600" b="1" dirty="0">
                <a:ln w="0"/>
                <a:solidFill>
                  <a:schemeClr val="tx2"/>
                </a:solidFill>
                <a:latin typeface="Gotham Medium" pitchFamily="2" charset="0"/>
                <a:cs typeface="Gotham Medium" pitchFamily="2" charset="0"/>
              </a:rPr>
              <a:t>SERVICIOS DE PROPIEDAD</a:t>
            </a:r>
          </a:p>
          <a:p>
            <a:pPr algn="ctr">
              <a:lnSpc>
                <a:spcPct val="80000"/>
              </a:lnSpc>
              <a:tabLst>
                <a:tab pos="685800" algn="l"/>
              </a:tabLst>
              <a:defRPr/>
            </a:pPr>
            <a:r>
              <a:rPr lang="en-US" sz="3600" b="1" dirty="0">
                <a:ln w="0"/>
                <a:solidFill>
                  <a:schemeClr val="tx2"/>
                </a:solidFill>
                <a:latin typeface="Gotham Medium" pitchFamily="2" charset="0"/>
                <a:cs typeface="Gotham Medium" pitchFamily="2" charset="0"/>
              </a:rPr>
              <a:t>INTELECTUAL</a:t>
            </a:r>
          </a:p>
        </p:txBody>
      </p:sp>
    </p:spTree>
    <p:extLst>
      <p:ext uri="{BB962C8B-B14F-4D97-AF65-F5344CB8AC3E}">
        <p14:creationId xmlns:p14="http://schemas.microsoft.com/office/powerpoint/2010/main" val="261436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2868027" y="475639"/>
            <a:ext cx="9210901" cy="978729"/>
          </a:xfrm>
          <a:prstGeom prst="rect">
            <a:avLst/>
          </a:prstGeom>
          <a:noFill/>
        </p:spPr>
        <p:txBody>
          <a:bodyPr wrap="square" lIns="91440" tIns="45720" rIns="91440" bIns="45720">
            <a:spAutoFit/>
          </a:bodyPr>
          <a:lstStyle/>
          <a:p>
            <a:pPr algn="ctr">
              <a:lnSpc>
                <a:spcPct val="80000"/>
              </a:lnSpc>
              <a:tabLst>
                <a:tab pos="685800" algn="l"/>
              </a:tabLst>
              <a:defRPr/>
            </a:pPr>
            <a:r>
              <a:rPr lang="en-US" sz="3600" b="1" dirty="0">
                <a:ln w="0"/>
                <a:solidFill>
                  <a:schemeClr val="tx2"/>
                </a:solidFill>
                <a:latin typeface="Gotham Medium" pitchFamily="2" charset="0"/>
                <a:cs typeface="Gotham Medium" pitchFamily="2" charset="0"/>
              </a:rPr>
              <a:t>SERVICIOS DE PROPIEDAD</a:t>
            </a:r>
          </a:p>
          <a:p>
            <a:pPr algn="ctr">
              <a:lnSpc>
                <a:spcPct val="80000"/>
              </a:lnSpc>
              <a:tabLst>
                <a:tab pos="685800" algn="l"/>
              </a:tabLst>
              <a:defRPr/>
            </a:pPr>
            <a:r>
              <a:rPr lang="en-US" sz="3600" b="1" dirty="0">
                <a:ln w="0"/>
                <a:solidFill>
                  <a:schemeClr val="tx2"/>
                </a:solidFill>
                <a:latin typeface="Gotham Medium" pitchFamily="2" charset="0"/>
                <a:cs typeface="Gotham Medium" pitchFamily="2" charset="0"/>
              </a:rPr>
              <a:t>INTELECTUAL</a:t>
            </a:r>
          </a:p>
        </p:txBody>
      </p:sp>
      <p:pic>
        <p:nvPicPr>
          <p:cNvPr id="3" name="Imagen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413" y="1681317"/>
            <a:ext cx="5794939" cy="4313760"/>
          </a:xfrm>
          <a:prstGeom prst="rect">
            <a:avLst/>
          </a:prstGeom>
          <a:noFill/>
          <a:ln>
            <a:noFill/>
          </a:ln>
        </p:spPr>
      </p:pic>
    </p:spTree>
    <p:extLst>
      <p:ext uri="{BB962C8B-B14F-4D97-AF65-F5344CB8AC3E}">
        <p14:creationId xmlns:p14="http://schemas.microsoft.com/office/powerpoint/2010/main" val="404387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2514065" y="743404"/>
            <a:ext cx="9210901" cy="535531"/>
          </a:xfrm>
          <a:prstGeom prst="rect">
            <a:avLst/>
          </a:prstGeom>
          <a:noFill/>
        </p:spPr>
        <p:txBody>
          <a:bodyPr wrap="square" lIns="91440" tIns="45720" rIns="91440" bIns="45720">
            <a:spAutoFit/>
          </a:bodyPr>
          <a:lstStyle/>
          <a:p>
            <a:pPr algn="ctr">
              <a:lnSpc>
                <a:spcPct val="80000"/>
              </a:lnSpc>
              <a:tabLst>
                <a:tab pos="685800" algn="l"/>
              </a:tabLst>
              <a:defRPr/>
            </a:pPr>
            <a:r>
              <a:rPr lang="en-US" sz="3600" b="1" dirty="0">
                <a:ln w="0"/>
                <a:solidFill>
                  <a:schemeClr val="tx2"/>
                </a:solidFill>
                <a:latin typeface="Gotham Medium" pitchFamily="2" charset="0"/>
                <a:cs typeface="Gotham Medium" pitchFamily="2" charset="0"/>
              </a:rPr>
              <a:t>FASE 1: ENTRENAMIENTO</a:t>
            </a:r>
          </a:p>
        </p:txBody>
      </p:sp>
      <p:graphicFrame>
        <p:nvGraphicFramePr>
          <p:cNvPr id="3" name="Diagrama 2"/>
          <p:cNvGraphicFramePr/>
          <p:nvPr>
            <p:extLst>
              <p:ext uri="{D42A27DB-BD31-4B8C-83A1-F6EECF244321}">
                <p14:modId xmlns:p14="http://schemas.microsoft.com/office/powerpoint/2010/main" val="3816360943"/>
              </p:ext>
            </p:extLst>
          </p:nvPr>
        </p:nvGraphicFramePr>
        <p:xfrm>
          <a:off x="2514065" y="101116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171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5">
            <a:extLst>
              <a:ext uri="{FF2B5EF4-FFF2-40B4-BE49-F238E27FC236}">
                <a16:creationId xmlns:a16="http://schemas.microsoft.com/office/drawing/2014/main" id="{220E377F-4498-484E-8F5D-2E4F4642D853}"/>
              </a:ext>
            </a:extLst>
          </p:cNvPr>
          <p:cNvSpPr/>
          <p:nvPr/>
        </p:nvSpPr>
        <p:spPr>
          <a:xfrm>
            <a:off x="4955143" y="669699"/>
            <a:ext cx="6555439" cy="683264"/>
          </a:xfrm>
          <a:prstGeom prst="rect">
            <a:avLst/>
          </a:prstGeom>
          <a:noFill/>
        </p:spPr>
        <p:txBody>
          <a:bodyPr wrap="square" lIns="91440" tIns="45720" rIns="91440" bIns="45720">
            <a:spAutoFit/>
          </a:bodyPr>
          <a:lstStyle/>
          <a:p>
            <a:pPr algn="r">
              <a:lnSpc>
                <a:spcPct val="80000"/>
              </a:lnSpc>
              <a:tabLst>
                <a:tab pos="685800" algn="l"/>
              </a:tabLst>
              <a:defRPr/>
            </a:pPr>
            <a:r>
              <a:rPr lang="en-US" sz="4800" b="1" dirty="0" err="1">
                <a:ln w="0"/>
                <a:solidFill>
                  <a:srgbClr val="0432FF"/>
                </a:solidFill>
                <a:latin typeface="Gotham Medium" pitchFamily="2" charset="0"/>
                <a:cs typeface="Gotham Medium" pitchFamily="2" charset="0"/>
              </a:rPr>
              <a:t>Certificaciones</a:t>
            </a:r>
            <a:endParaRPr lang="en-US" sz="4800" b="1" dirty="0">
              <a:ln w="0"/>
              <a:solidFill>
                <a:srgbClr val="0432FF"/>
              </a:solidFill>
              <a:latin typeface="Gotham Medium" pitchFamily="2" charset="0"/>
              <a:cs typeface="Gotham Medium" pitchFamily="2" charset="0"/>
            </a:endParaRPr>
          </a:p>
        </p:txBody>
      </p:sp>
      <p:graphicFrame>
        <p:nvGraphicFramePr>
          <p:cNvPr id="21" name="Diagrama 20"/>
          <p:cNvGraphicFramePr/>
          <p:nvPr>
            <p:extLst>
              <p:ext uri="{D42A27DB-BD31-4B8C-83A1-F6EECF244321}">
                <p14:modId xmlns:p14="http://schemas.microsoft.com/office/powerpoint/2010/main" val="2138387106"/>
              </p:ext>
            </p:extLst>
          </p:nvPr>
        </p:nvGraphicFramePr>
        <p:xfrm>
          <a:off x="134757" y="1718212"/>
          <a:ext cx="11473310" cy="459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09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2868027" y="475639"/>
            <a:ext cx="9210901" cy="978729"/>
          </a:xfrm>
          <a:prstGeom prst="rect">
            <a:avLst/>
          </a:prstGeom>
          <a:noFill/>
        </p:spPr>
        <p:txBody>
          <a:bodyPr wrap="square" lIns="91440" tIns="45720" rIns="91440" bIns="45720">
            <a:spAutoFit/>
          </a:bodyPr>
          <a:lstStyle/>
          <a:p>
            <a:pPr algn="ctr">
              <a:lnSpc>
                <a:spcPct val="80000"/>
              </a:lnSpc>
              <a:tabLst>
                <a:tab pos="685800" algn="l"/>
              </a:tabLst>
              <a:defRPr/>
            </a:pPr>
            <a:r>
              <a:rPr lang="en-US" sz="3600" b="1" dirty="0">
                <a:ln w="0"/>
                <a:solidFill>
                  <a:schemeClr val="tx2"/>
                </a:solidFill>
                <a:latin typeface="Gotham Medium" pitchFamily="2" charset="0"/>
                <a:cs typeface="Gotham Medium" pitchFamily="2" charset="0"/>
              </a:rPr>
              <a:t>FASE 2: IDENTIFICACIÓN PARA INMATERIALES DE PROTECCIÓN</a:t>
            </a:r>
          </a:p>
        </p:txBody>
      </p:sp>
      <p:graphicFrame>
        <p:nvGraphicFramePr>
          <p:cNvPr id="3" name="Diagrama 2"/>
          <p:cNvGraphicFramePr/>
          <p:nvPr>
            <p:extLst>
              <p:ext uri="{D42A27DB-BD31-4B8C-83A1-F6EECF244321}">
                <p14:modId xmlns:p14="http://schemas.microsoft.com/office/powerpoint/2010/main" val="964634681"/>
              </p:ext>
            </p:extLst>
          </p:nvPr>
        </p:nvGraphicFramePr>
        <p:xfrm>
          <a:off x="2514065" y="101116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8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2868027" y="475639"/>
            <a:ext cx="9210901" cy="978729"/>
          </a:xfrm>
          <a:prstGeom prst="rect">
            <a:avLst/>
          </a:prstGeom>
          <a:noFill/>
        </p:spPr>
        <p:txBody>
          <a:bodyPr wrap="square" lIns="91440" tIns="45720" rIns="91440" bIns="45720">
            <a:spAutoFit/>
          </a:bodyPr>
          <a:lstStyle/>
          <a:p>
            <a:pPr algn="ctr">
              <a:lnSpc>
                <a:spcPct val="80000"/>
              </a:lnSpc>
              <a:tabLst>
                <a:tab pos="685800" algn="l"/>
              </a:tabLst>
              <a:defRPr/>
            </a:pPr>
            <a:r>
              <a:rPr lang="en-US" sz="3600" b="1" dirty="0">
                <a:ln w="0"/>
                <a:solidFill>
                  <a:schemeClr val="tx2"/>
                </a:solidFill>
                <a:latin typeface="Gotham Medium" pitchFamily="2" charset="0"/>
                <a:cs typeface="Gotham Medium" pitchFamily="2" charset="0"/>
              </a:rPr>
              <a:t>FASE 3: PROTECCIÓN DE PROPIEDAD INTELECTUAL</a:t>
            </a:r>
          </a:p>
        </p:txBody>
      </p:sp>
      <p:graphicFrame>
        <p:nvGraphicFramePr>
          <p:cNvPr id="3" name="Diagrama 2"/>
          <p:cNvGraphicFramePr/>
          <p:nvPr>
            <p:extLst>
              <p:ext uri="{D42A27DB-BD31-4B8C-83A1-F6EECF244321}">
                <p14:modId xmlns:p14="http://schemas.microsoft.com/office/powerpoint/2010/main" val="1661829027"/>
              </p:ext>
            </p:extLst>
          </p:nvPr>
        </p:nvGraphicFramePr>
        <p:xfrm>
          <a:off x="2430207" y="111486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8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220E377F-4498-484E-8F5D-2E4F4642D853}"/>
              </a:ext>
            </a:extLst>
          </p:cNvPr>
          <p:cNvSpPr/>
          <p:nvPr/>
        </p:nvSpPr>
        <p:spPr>
          <a:xfrm>
            <a:off x="3959410" y="869970"/>
            <a:ext cx="5220494" cy="584775"/>
          </a:xfrm>
          <a:prstGeom prst="rect">
            <a:avLst/>
          </a:prstGeom>
          <a:noFill/>
        </p:spPr>
        <p:txBody>
          <a:bodyPr wrap="square" lIns="91440" tIns="45720" rIns="91440" bIns="45720">
            <a:spAutoFit/>
          </a:bodyPr>
          <a:lstStyle/>
          <a:p>
            <a:pPr>
              <a:lnSpc>
                <a:spcPct val="80000"/>
              </a:lnSpc>
              <a:tabLst>
                <a:tab pos="685800" algn="l"/>
              </a:tabLst>
              <a:defRPr/>
            </a:pPr>
            <a:r>
              <a:rPr lang="en-US" sz="4000" b="1" dirty="0">
                <a:ln w="0"/>
                <a:solidFill>
                  <a:schemeClr val="tx2"/>
                </a:solidFill>
                <a:latin typeface="Gotham Medium" pitchFamily="2" charset="0"/>
                <a:cs typeface="Gotham Medium" pitchFamily="2" charset="0"/>
              </a:rPr>
              <a:t>SERVICIOS DE PI</a:t>
            </a:r>
          </a:p>
        </p:txBody>
      </p:sp>
      <p:sp>
        <p:nvSpPr>
          <p:cNvPr id="6" name="Rectangle 4">
            <a:extLst>
              <a:ext uri="{FF2B5EF4-FFF2-40B4-BE49-F238E27FC236}">
                <a16:creationId xmlns:a16="http://schemas.microsoft.com/office/drawing/2014/main" id="{5C41AC28-5814-C84B-A646-C59141FF0378}"/>
              </a:ext>
            </a:extLst>
          </p:cNvPr>
          <p:cNvSpPr/>
          <p:nvPr/>
        </p:nvSpPr>
        <p:spPr>
          <a:xfrm>
            <a:off x="1520439" y="2211302"/>
            <a:ext cx="9673587" cy="5136791"/>
          </a:xfrm>
          <a:prstGeom prst="rect">
            <a:avLst/>
          </a:prstGeom>
          <a:noFill/>
          <a:ln>
            <a:noFill/>
          </a:ln>
        </p:spPr>
        <p:txBody>
          <a:bodyPr wrap="square" lIns="91440" tIns="45720" rIns="91440" bIns="45720" numCol="1" spcCol="457200">
            <a:spAutoFit/>
          </a:bodyPr>
          <a:lstStyle/>
          <a:p>
            <a:pPr lvl="0">
              <a:lnSpc>
                <a:spcPct val="110000"/>
              </a:lnSpc>
              <a:buClr>
                <a:srgbClr val="7154F9"/>
              </a:buClr>
              <a:defRPr/>
            </a:pPr>
            <a:r>
              <a:rPr lang="es-MX" sz="1400" dirty="0">
                <a:ln w="0"/>
                <a:solidFill>
                  <a:schemeClr val="tx2"/>
                </a:solidFill>
                <a:latin typeface="Gotham Medium" pitchFamily="2" charset="0"/>
                <a:cs typeface="Gotham Medium" pitchFamily="2" charset="0"/>
              </a:rPr>
              <a:t>MAYOR INFORMACIÓN:</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gn="ctr">
              <a:lnSpc>
                <a:spcPct val="110000"/>
              </a:lnSpc>
              <a:buClr>
                <a:srgbClr val="7154F9"/>
              </a:buClr>
              <a:defRPr/>
            </a:pPr>
            <a:r>
              <a:rPr lang="es-MX" sz="5400" dirty="0">
                <a:ln w="0"/>
                <a:solidFill>
                  <a:schemeClr val="tx2"/>
                </a:solidFill>
                <a:latin typeface="Gotham Medium" pitchFamily="2" charset="0"/>
                <a:cs typeface="Gotham Medium" pitchFamily="2" charset="0"/>
                <a:hlinkClick r:id="rId3"/>
              </a:rPr>
              <a:t>cati@cedia.org.ec</a:t>
            </a:r>
            <a:endParaRPr lang="es-MX" sz="5400" dirty="0">
              <a:ln w="0"/>
              <a:solidFill>
                <a:schemeClr val="tx2"/>
              </a:solidFill>
              <a:latin typeface="Gotham Medium" pitchFamily="2" charset="0"/>
              <a:cs typeface="Gotham Medium" pitchFamily="2" charset="0"/>
            </a:endParaRPr>
          </a:p>
          <a:p>
            <a:pPr lvl="0" algn="ctr">
              <a:lnSpc>
                <a:spcPct val="110000"/>
              </a:lnSpc>
              <a:buClr>
                <a:srgbClr val="7154F9"/>
              </a:buClr>
              <a:defRPr/>
            </a:pPr>
            <a:r>
              <a:rPr lang="es-MX" sz="4800" dirty="0">
                <a:ln w="0"/>
                <a:solidFill>
                  <a:schemeClr val="tx2"/>
                </a:solidFill>
                <a:latin typeface="Gotham Medium" pitchFamily="2" charset="0"/>
                <a:cs typeface="Gotham Medium" pitchFamily="2" charset="0"/>
              </a:rPr>
              <a:t>paola.ponzalez@cedia.org.ec</a:t>
            </a: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s-MX" sz="1400" dirty="0">
              <a:ln w="0"/>
              <a:solidFill>
                <a:schemeClr val="tx2"/>
              </a:solidFill>
              <a:latin typeface="Gotham Medium" pitchFamily="2" charset="0"/>
              <a:cs typeface="Gotham Medium" pitchFamily="2" charset="0"/>
            </a:endParaRPr>
          </a:p>
          <a:p>
            <a:pPr lvl="0">
              <a:lnSpc>
                <a:spcPct val="110000"/>
              </a:lnSpc>
              <a:buClr>
                <a:srgbClr val="7154F9"/>
              </a:buClr>
              <a:defRPr/>
            </a:pPr>
            <a:endParaRPr lang="en-US" sz="1400" dirty="0">
              <a:ln w="0"/>
              <a:solidFill>
                <a:schemeClr val="tx2"/>
              </a:solidFill>
              <a:latin typeface="Gotham Medium" pitchFamily="2" charset="0"/>
              <a:cs typeface="Gotham Medium" pitchFamily="2" charset="0"/>
            </a:endParaRPr>
          </a:p>
        </p:txBody>
      </p:sp>
    </p:spTree>
    <p:extLst>
      <p:ext uri="{BB962C8B-B14F-4D97-AF65-F5344CB8AC3E}">
        <p14:creationId xmlns:p14="http://schemas.microsoft.com/office/powerpoint/2010/main" val="183349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03159-A4CB-EC01-3B86-A97E8132F16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B160C9C-E83B-2EA3-AE93-ECD310055926}"/>
              </a:ext>
            </a:extLst>
          </p:cNvPr>
          <p:cNvSpPr txBox="1"/>
          <p:nvPr/>
        </p:nvSpPr>
        <p:spPr>
          <a:xfrm>
            <a:off x="3214449" y="2613392"/>
            <a:ext cx="5096267" cy="1569660"/>
          </a:xfrm>
          <a:prstGeom prst="rect">
            <a:avLst/>
          </a:prstGeom>
          <a:noFill/>
        </p:spPr>
        <p:txBody>
          <a:bodyPr wrap="none" rtlCol="0">
            <a:spAutoFit/>
          </a:bodyPr>
          <a:lstStyle/>
          <a:p>
            <a:r>
              <a:rPr lang="es-EC" sz="9600" dirty="0">
                <a:solidFill>
                  <a:schemeClr val="bg1"/>
                </a:solidFill>
                <a:latin typeface="Gotham Thin" pitchFamily="2" charset="0"/>
                <a:cs typeface="Gotham Thin" pitchFamily="2" charset="0"/>
              </a:rPr>
              <a:t>GRACIAS</a:t>
            </a:r>
          </a:p>
        </p:txBody>
      </p:sp>
    </p:spTree>
    <p:extLst>
      <p:ext uri="{BB962C8B-B14F-4D97-AF65-F5344CB8AC3E}">
        <p14:creationId xmlns:p14="http://schemas.microsoft.com/office/powerpoint/2010/main" val="22847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551;p23">
            <a:extLst>
              <a:ext uri="{FF2B5EF4-FFF2-40B4-BE49-F238E27FC236}">
                <a16:creationId xmlns:a16="http://schemas.microsoft.com/office/drawing/2014/main" id="{583B9AC8-40C7-41F7-BF46-104406A47077}"/>
              </a:ext>
            </a:extLst>
          </p:cNvPr>
          <p:cNvSpPr txBox="1"/>
          <p:nvPr/>
        </p:nvSpPr>
        <p:spPr>
          <a:xfrm>
            <a:off x="9701784" y="377436"/>
            <a:ext cx="2236569" cy="399127"/>
          </a:xfrm>
          <a:prstGeom prst="rect">
            <a:avLst/>
          </a:prstGeom>
          <a:noFill/>
          <a:ln>
            <a:noFill/>
          </a:ln>
        </p:spPr>
        <p:txBody>
          <a:bodyPr spcFirstLastPara="1" wrap="square" lIns="91425" tIns="45700" rIns="91425" bIns="45700" anchor="t" anchorCtr="0">
            <a:noAutofit/>
          </a:bodyPr>
          <a:lstStyle>
            <a:defPPr>
              <a:defRPr lang="es-ES_tradnl"/>
            </a:defPPr>
            <a:lvl1pPr eaLnBrk="1" fontAlgn="auto" hangingPunct="1">
              <a:spcBef>
                <a:spcPts val="0"/>
              </a:spcBef>
              <a:spcAft>
                <a:spcPts val="0"/>
              </a:spcAft>
              <a:defRPr sz="2000">
                <a:solidFill>
                  <a:prstClr val="white"/>
                </a:solidFill>
                <a:effectLst>
                  <a:outerShdw blurRad="38100" dist="63500" dir="2700000" algn="tl" rotWithShape="0">
                    <a:prstClr val="black">
                      <a:alpha val="48000"/>
                    </a:prstClr>
                  </a:outerShdw>
                </a:effectLst>
                <a:latin typeface="Bebas Neue" panose="020B0606020202050201"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a:ln>
                  <a:noFill/>
                </a:ln>
                <a:solidFill>
                  <a:srgbClr val="0070C0"/>
                </a:solidFill>
                <a:effectLst/>
                <a:uLnTx/>
                <a:uFillTx/>
                <a:latin typeface="Gotham Medium" pitchFamily="50" charset="0"/>
                <a:ea typeface="MS PGothic" panose="020B0600070205080204" pitchFamily="34" charset="-128"/>
                <a:cs typeface="Gotham Medium" pitchFamily="50" charset="0"/>
                <a:sym typeface="Open Sans"/>
              </a:rPr>
              <a:t>Certificaciones</a:t>
            </a:r>
            <a:endParaRPr kumimoji="0" lang="es-EC" sz="2000" b="0" i="0" u="none" strike="noStrike" kern="1200" cap="none" spc="0" normalizeH="0" baseline="0" noProof="0" dirty="0">
              <a:ln>
                <a:noFill/>
              </a:ln>
              <a:solidFill>
                <a:srgbClr val="0070C0"/>
              </a:solidFill>
              <a:effectLst/>
              <a:uLnTx/>
              <a:uFillTx/>
              <a:latin typeface="Gotham Medium" pitchFamily="50" charset="0"/>
              <a:ea typeface="MS PGothic" panose="020B0600070205080204" pitchFamily="34" charset="-128"/>
              <a:cs typeface="Gotham Medium" pitchFamily="50" charset="0"/>
            </a:endParaRPr>
          </a:p>
        </p:txBody>
      </p:sp>
      <p:pic>
        <p:nvPicPr>
          <p:cNvPr id="3" name="Imagen 2"/>
          <p:cNvPicPr>
            <a:picLocks noChangeAspect="1"/>
          </p:cNvPicPr>
          <p:nvPr/>
        </p:nvPicPr>
        <p:blipFill>
          <a:blip r:embed="rId3"/>
          <a:stretch>
            <a:fillRect/>
          </a:stretch>
        </p:blipFill>
        <p:spPr>
          <a:xfrm>
            <a:off x="5580101" y="942303"/>
            <a:ext cx="6128714" cy="5549059"/>
          </a:xfrm>
          <a:prstGeom prst="rect">
            <a:avLst/>
          </a:prstGeom>
        </p:spPr>
      </p:pic>
      <p:sp>
        <p:nvSpPr>
          <p:cNvPr id="4" name="CuadroTexto 3"/>
          <p:cNvSpPr txBox="1"/>
          <p:nvPr/>
        </p:nvSpPr>
        <p:spPr>
          <a:xfrm>
            <a:off x="1227904" y="1904675"/>
            <a:ext cx="4530458" cy="3139321"/>
          </a:xfrm>
          <a:prstGeom prst="rect">
            <a:avLst/>
          </a:prstGeom>
          <a:noFill/>
        </p:spPr>
        <p:txBody>
          <a:bodyPr wrap="square" rtlCol="0">
            <a:spAutoFit/>
          </a:bodyPr>
          <a:lstStyle/>
          <a:p>
            <a:pPr>
              <a:lnSpc>
                <a:spcPct val="150000"/>
              </a:lnSpc>
            </a:pPr>
            <a:r>
              <a:rPr lang="es-EC" sz="2200" dirty="0"/>
              <a:t>Docentes expertos</a:t>
            </a:r>
          </a:p>
          <a:p>
            <a:pPr>
              <a:lnSpc>
                <a:spcPct val="150000"/>
              </a:lnSpc>
            </a:pPr>
            <a:r>
              <a:rPr lang="es-EC" sz="2200" dirty="0"/>
              <a:t>Modalidad online, virtual, presencial</a:t>
            </a:r>
          </a:p>
          <a:p>
            <a:pPr>
              <a:lnSpc>
                <a:spcPct val="150000"/>
              </a:lnSpc>
            </a:pPr>
            <a:r>
              <a:rPr lang="es-EC" sz="2200" dirty="0"/>
              <a:t>Certificado con </a:t>
            </a:r>
            <a:r>
              <a:rPr lang="es-EC" sz="2200" dirty="0" err="1"/>
              <a:t>blockchain</a:t>
            </a:r>
            <a:r>
              <a:rPr lang="es-EC" sz="2200" dirty="0"/>
              <a:t> </a:t>
            </a:r>
          </a:p>
          <a:p>
            <a:pPr>
              <a:lnSpc>
                <a:spcPct val="150000"/>
              </a:lnSpc>
            </a:pPr>
            <a:r>
              <a:rPr lang="es-EC" sz="2200" dirty="0"/>
              <a:t>Insignia digital</a:t>
            </a:r>
          </a:p>
          <a:p>
            <a:pPr>
              <a:lnSpc>
                <a:spcPct val="150000"/>
              </a:lnSpc>
            </a:pPr>
            <a:r>
              <a:rPr lang="es-EC" sz="2200" dirty="0"/>
              <a:t>Ejercicios prácticos</a:t>
            </a:r>
          </a:p>
          <a:p>
            <a:pPr>
              <a:lnSpc>
                <a:spcPct val="150000"/>
              </a:lnSpc>
            </a:pPr>
            <a:r>
              <a:rPr lang="es-EC" sz="2200" dirty="0"/>
              <a:t>Pruebas de evaluación</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68" y="3032435"/>
            <a:ext cx="383743" cy="375971"/>
          </a:xfrm>
          <a:prstGeom prst="rect">
            <a:avLst/>
          </a:prstGeom>
        </p:spPr>
      </p:pic>
      <p:pic>
        <p:nvPicPr>
          <p:cNvPr id="6" name="Imagen 5"/>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742805" y="4024542"/>
            <a:ext cx="484018" cy="485510"/>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512" y="4504065"/>
            <a:ext cx="369392" cy="416235"/>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382" y="2594640"/>
            <a:ext cx="337314" cy="330482"/>
          </a:xfrm>
          <a:prstGeom prst="rect">
            <a:avLst/>
          </a:prstGeom>
        </p:spPr>
      </p:pic>
      <p:pic>
        <p:nvPicPr>
          <p:cNvPr id="9" name="Imagen 8"/>
          <p:cNvPicPr>
            <a:picLocks noChangeAspect="1"/>
          </p:cNvPicPr>
          <p:nvPr/>
        </p:nvPicPr>
        <p:blipFill>
          <a:blip r:embed="rId8"/>
          <a:stretch>
            <a:fillRect/>
          </a:stretch>
        </p:blipFill>
        <p:spPr>
          <a:xfrm>
            <a:off x="826382" y="2080174"/>
            <a:ext cx="377944" cy="369619"/>
          </a:xfrm>
          <a:prstGeom prst="rect">
            <a:avLst/>
          </a:prstGeom>
        </p:spPr>
      </p:pic>
      <p:pic>
        <p:nvPicPr>
          <p:cNvPr id="10" name="Imagen 9"/>
          <p:cNvPicPr>
            <a:picLocks noChangeAspect="1"/>
          </p:cNvPicPr>
          <p:nvPr/>
        </p:nvPicPr>
        <p:blipFill rotWithShape="1">
          <a:blip r:embed="rId9"/>
          <a:srcRect l="54423" t="8473" r="42662" b="86855"/>
          <a:stretch/>
        </p:blipFill>
        <p:spPr>
          <a:xfrm>
            <a:off x="1513686" y="5104077"/>
            <a:ext cx="2038036" cy="1073188"/>
          </a:xfrm>
          <a:prstGeom prst="rect">
            <a:avLst/>
          </a:prstGeom>
        </p:spPr>
      </p:pic>
      <p:pic>
        <p:nvPicPr>
          <p:cNvPr id="11" name="Picture 2" descr="Escudo - ícones de tecnologia grátis"/>
          <p:cNvPicPr>
            <a:picLocks noChangeAspect="1" noChangeArrowheads="1"/>
          </p:cNvPicPr>
          <p:nvPr/>
        </p:nvPicPr>
        <p:blipFill rotWithShape="1">
          <a:blip r:embed="rId10">
            <a:extLst>
              <a:ext uri="{28A0092B-C50C-407E-A947-70E740481C1C}">
                <a14:useLocalDpi xmlns:a14="http://schemas.microsoft.com/office/drawing/2010/main" val="0"/>
              </a:ext>
            </a:extLst>
          </a:blip>
          <a:srcRect l="28176" r="28546"/>
          <a:stretch/>
        </p:blipFill>
        <p:spPr bwMode="auto">
          <a:xfrm>
            <a:off x="826382" y="3523990"/>
            <a:ext cx="338275" cy="38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16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4955143" y="669699"/>
            <a:ext cx="6555439" cy="683264"/>
          </a:xfrm>
          <a:prstGeom prst="rect">
            <a:avLst/>
          </a:prstGeom>
          <a:noFill/>
        </p:spPr>
        <p:txBody>
          <a:bodyPr wrap="square" lIns="91440" tIns="45720" rIns="91440" bIns="45720">
            <a:spAutoFit/>
          </a:bodyPr>
          <a:lstStyle/>
          <a:p>
            <a:pPr algn="r">
              <a:lnSpc>
                <a:spcPct val="80000"/>
              </a:lnSpc>
              <a:tabLst>
                <a:tab pos="685800" algn="l"/>
              </a:tabLst>
              <a:defRPr/>
            </a:pPr>
            <a:r>
              <a:rPr lang="en-US" sz="4800" b="1" dirty="0" err="1">
                <a:ln w="0"/>
                <a:solidFill>
                  <a:srgbClr val="0432FF"/>
                </a:solidFill>
                <a:latin typeface="Gotham Medium" pitchFamily="2" charset="0"/>
                <a:cs typeface="Gotham Medium" pitchFamily="2" charset="0"/>
              </a:rPr>
              <a:t>Estalmat</a:t>
            </a:r>
            <a:endParaRPr lang="en-US" sz="4800" b="1" dirty="0">
              <a:ln w="0"/>
              <a:solidFill>
                <a:srgbClr val="0432FF"/>
              </a:solidFill>
              <a:latin typeface="Gotham Medium" pitchFamily="2" charset="0"/>
              <a:cs typeface="Gotham Medium" pitchFamily="2" charset="0"/>
            </a:endParaRPr>
          </a:p>
        </p:txBody>
      </p:sp>
      <p:pic>
        <p:nvPicPr>
          <p:cNvPr id="3" name="Imagen 2"/>
          <p:cNvPicPr>
            <a:picLocks noChangeAspect="1"/>
          </p:cNvPicPr>
          <p:nvPr/>
        </p:nvPicPr>
        <p:blipFill rotWithShape="1">
          <a:blip r:embed="rId3"/>
          <a:srcRect t="14394" b="11166"/>
          <a:stretch/>
        </p:blipFill>
        <p:spPr>
          <a:xfrm>
            <a:off x="9668650" y="5221941"/>
            <a:ext cx="2224817" cy="1656180"/>
          </a:xfrm>
          <a:prstGeom prst="rect">
            <a:avLst/>
          </a:prstGeom>
        </p:spPr>
      </p:pic>
      <p:pic>
        <p:nvPicPr>
          <p:cNvPr id="4" name="Imagen 3"/>
          <p:cNvPicPr>
            <a:picLocks noChangeAspect="1"/>
          </p:cNvPicPr>
          <p:nvPr/>
        </p:nvPicPr>
        <p:blipFill>
          <a:blip r:embed="rId4"/>
          <a:stretch>
            <a:fillRect/>
          </a:stretch>
        </p:blipFill>
        <p:spPr>
          <a:xfrm>
            <a:off x="7011639" y="5568696"/>
            <a:ext cx="2464473" cy="968186"/>
          </a:xfrm>
          <a:prstGeom prst="rect">
            <a:avLst/>
          </a:prstGeom>
        </p:spPr>
      </p:pic>
      <p:pic>
        <p:nvPicPr>
          <p:cNvPr id="5" name="Imagen 4"/>
          <p:cNvPicPr>
            <a:picLocks noChangeAspect="1"/>
          </p:cNvPicPr>
          <p:nvPr/>
        </p:nvPicPr>
        <p:blipFill>
          <a:blip r:embed="rId5"/>
          <a:stretch>
            <a:fillRect/>
          </a:stretch>
        </p:blipFill>
        <p:spPr>
          <a:xfrm>
            <a:off x="3995928" y="5695248"/>
            <a:ext cx="2595978" cy="709567"/>
          </a:xfrm>
          <a:prstGeom prst="rect">
            <a:avLst/>
          </a:prstGeom>
        </p:spPr>
      </p:pic>
      <p:pic>
        <p:nvPicPr>
          <p:cNvPr id="6" name="Imagen 5"/>
          <p:cNvPicPr>
            <a:picLocks noChangeAspect="1"/>
          </p:cNvPicPr>
          <p:nvPr/>
        </p:nvPicPr>
        <p:blipFill>
          <a:blip r:embed="rId6"/>
          <a:stretch>
            <a:fillRect/>
          </a:stretch>
        </p:blipFill>
        <p:spPr>
          <a:xfrm>
            <a:off x="677753" y="1561924"/>
            <a:ext cx="2696383" cy="1509745"/>
          </a:xfrm>
          <a:prstGeom prst="rect">
            <a:avLst/>
          </a:prstGeom>
        </p:spPr>
      </p:pic>
      <p:sp>
        <p:nvSpPr>
          <p:cNvPr id="7" name="CuadroTexto 6"/>
          <p:cNvSpPr txBox="1"/>
          <p:nvPr/>
        </p:nvSpPr>
        <p:spPr>
          <a:xfrm>
            <a:off x="3803904" y="1471627"/>
            <a:ext cx="8001000" cy="4247317"/>
          </a:xfrm>
          <a:prstGeom prst="rect">
            <a:avLst/>
          </a:prstGeom>
          <a:noFill/>
        </p:spPr>
        <p:txBody>
          <a:bodyPr wrap="square" rtlCol="0">
            <a:spAutoFit/>
          </a:bodyPr>
          <a:lstStyle/>
          <a:p>
            <a:pPr algn="just"/>
            <a:r>
              <a:rPr lang="es-EC" dirty="0"/>
              <a:t>ESTALMAT es un proyecto de </a:t>
            </a:r>
            <a:r>
              <a:rPr lang="es-EC" dirty="0" err="1"/>
              <a:t>EStímulo</a:t>
            </a:r>
            <a:r>
              <a:rPr lang="es-EC" dirty="0"/>
              <a:t> al </a:t>
            </a:r>
            <a:r>
              <a:rPr lang="es-EC" dirty="0" err="1"/>
              <a:t>TALento</a:t>
            </a:r>
            <a:r>
              <a:rPr lang="es-EC" dirty="0"/>
              <a:t> </a:t>
            </a:r>
            <a:r>
              <a:rPr lang="es-EC" dirty="0" err="1"/>
              <a:t>MATemático</a:t>
            </a:r>
            <a:r>
              <a:rPr lang="es-EC" dirty="0"/>
              <a:t> que se ha venido desarrollando en España desde 1998 con el apoyo de la Real Academia de Ciencias Exactas, Físicas y Naturales, patrocinado por el Consejo Superior de Investigaciones Científicas de España.</a:t>
            </a:r>
          </a:p>
          <a:p>
            <a:pPr algn="just"/>
            <a:endParaRPr lang="es-EC" dirty="0"/>
          </a:p>
          <a:p>
            <a:pPr marL="285750" indent="-285750" algn="just">
              <a:buFont typeface="Arial" panose="020B0604020202020204" pitchFamily="34" charset="0"/>
              <a:buChar char="•"/>
            </a:pPr>
            <a:r>
              <a:rPr lang="es-EC" dirty="0"/>
              <a:t>La iniciativa es gratuita para los estudiantes.</a:t>
            </a:r>
          </a:p>
          <a:p>
            <a:pPr marL="285750" indent="-285750" algn="just">
              <a:buFont typeface="Arial" panose="020B0604020202020204" pitchFamily="34" charset="0"/>
              <a:buChar char="•"/>
            </a:pPr>
            <a:r>
              <a:rPr lang="es-EC" dirty="0"/>
              <a:t>Los estudiantes deberán tener 12 y 13 años de edad.</a:t>
            </a:r>
          </a:p>
          <a:p>
            <a:pPr marL="285750" indent="-285750" algn="just">
              <a:buFont typeface="Arial" panose="020B0604020202020204" pitchFamily="34" charset="0"/>
              <a:buChar char="•"/>
            </a:pPr>
            <a:r>
              <a:rPr lang="es-EC" dirty="0"/>
              <a:t>Los estudiantes pueden pertenecer a colegios públicos o privados.</a:t>
            </a:r>
          </a:p>
          <a:p>
            <a:pPr marL="285750" indent="-285750" algn="just">
              <a:buFont typeface="Arial" panose="020B0604020202020204" pitchFamily="34" charset="0"/>
              <a:buChar char="•"/>
            </a:pPr>
            <a:r>
              <a:rPr lang="es-EC" dirty="0"/>
              <a:t>Las actividades del programa se realizarán los días sábados.</a:t>
            </a:r>
          </a:p>
          <a:p>
            <a:pPr marL="285750" indent="-285750" algn="just">
              <a:buFont typeface="Arial" panose="020B0604020202020204" pitchFamily="34" charset="0"/>
              <a:buChar char="•"/>
            </a:pPr>
            <a:r>
              <a:rPr lang="es-EC" dirty="0"/>
              <a:t>Se deberá contar con el apoyo y compromiso por parte de los padres o representantes legales de los estudiantes.</a:t>
            </a:r>
          </a:p>
          <a:p>
            <a:pPr algn="just"/>
            <a:endParaRPr lang="es-EC" dirty="0"/>
          </a:p>
          <a:p>
            <a:pPr algn="just"/>
            <a:r>
              <a:rPr lang="es-EC" dirty="0"/>
              <a:t>CEDIA es responsable del programa ESTALMAT en el Ecuador desde el año 2019, actualmente con sedes en Azuay, Chimborazo y Guayas y con el aval de</a:t>
            </a:r>
          </a:p>
          <a:p>
            <a:pPr algn="just"/>
            <a:endParaRPr lang="es-EC" dirty="0"/>
          </a:p>
        </p:txBody>
      </p:sp>
      <p:sp>
        <p:nvSpPr>
          <p:cNvPr id="8" name="CuadroTexto 7"/>
          <p:cNvSpPr txBox="1"/>
          <p:nvPr/>
        </p:nvSpPr>
        <p:spPr>
          <a:xfrm>
            <a:off x="1321941" y="3423663"/>
            <a:ext cx="2052195" cy="2031325"/>
          </a:xfrm>
          <a:prstGeom prst="rect">
            <a:avLst/>
          </a:prstGeom>
          <a:noFill/>
        </p:spPr>
        <p:txBody>
          <a:bodyPr wrap="square" rtlCol="0">
            <a:spAutoFit/>
          </a:bodyPr>
          <a:lstStyle/>
          <a:p>
            <a:pPr algn="just"/>
            <a:r>
              <a:rPr lang="es-EC" dirty="0"/>
              <a:t>3 SEDES</a:t>
            </a:r>
          </a:p>
          <a:p>
            <a:pPr algn="just"/>
            <a:endParaRPr lang="es-EC" dirty="0"/>
          </a:p>
          <a:p>
            <a:pPr algn="just"/>
            <a:r>
              <a:rPr lang="es-EC" dirty="0"/>
              <a:t>+170 ESTUDIANTES</a:t>
            </a:r>
          </a:p>
          <a:p>
            <a:pPr algn="just"/>
            <a:endParaRPr lang="es-EC" dirty="0"/>
          </a:p>
          <a:p>
            <a:pPr algn="just"/>
            <a:r>
              <a:rPr lang="es-EC" dirty="0"/>
              <a:t>+ 34 DOCENTES</a:t>
            </a:r>
          </a:p>
          <a:p>
            <a:pPr algn="just"/>
            <a:endParaRPr lang="es-EC" dirty="0"/>
          </a:p>
          <a:p>
            <a:pPr algn="just"/>
            <a:r>
              <a:rPr lang="es-EC" dirty="0"/>
              <a:t>+50 TALLERES</a:t>
            </a:r>
          </a:p>
        </p:txBody>
      </p:sp>
      <p:pic>
        <p:nvPicPr>
          <p:cNvPr id="9" name="Imagen 8"/>
          <p:cNvPicPr>
            <a:picLocks noChangeAspect="1"/>
          </p:cNvPicPr>
          <p:nvPr/>
        </p:nvPicPr>
        <p:blipFill>
          <a:blip r:embed="rId7"/>
          <a:stretch>
            <a:fillRect/>
          </a:stretch>
        </p:blipFill>
        <p:spPr>
          <a:xfrm>
            <a:off x="1022667" y="4530767"/>
            <a:ext cx="318710" cy="311690"/>
          </a:xfrm>
          <a:prstGeom prst="rect">
            <a:avLst/>
          </a:prstGeom>
        </p:spPr>
      </p:pic>
      <p:pic>
        <p:nvPicPr>
          <p:cNvPr id="10" name="Imagen 9" descr="gráfico de monedas dinero efectivo pila icono vectorial — Vector de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4243" y="2887766"/>
            <a:ext cx="356506" cy="285320"/>
          </a:xfrm>
          <a:prstGeom prst="rect">
            <a:avLst/>
          </a:prstGeom>
        </p:spPr>
      </p:pic>
      <p:pic>
        <p:nvPicPr>
          <p:cNvPr id="11" name="Picture 2" descr="Resultado de imagen de ICONO SED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085" y="3436422"/>
            <a:ext cx="500659" cy="3177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cono de línea para estudiante 2165413 Vector en Vecteez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2667" y="3967041"/>
            <a:ext cx="286318" cy="3037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ctividades Organización Icono Línea Las Relaciones Trabajo — Vector de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6556" y="5102464"/>
            <a:ext cx="285385" cy="3003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sultado de imagen de ICONO EDA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3147" y="3173086"/>
            <a:ext cx="278699" cy="2505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Resultado de imagen de ICONO COLEGI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03904" y="3451785"/>
            <a:ext cx="241685" cy="246668"/>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14"/>
          <a:stretch>
            <a:fillRect/>
          </a:stretch>
        </p:blipFill>
        <p:spPr>
          <a:xfrm>
            <a:off x="3777992" y="3727874"/>
            <a:ext cx="291346" cy="313514"/>
          </a:xfrm>
          <a:prstGeom prst="rect">
            <a:avLst/>
          </a:prstGeom>
        </p:spPr>
      </p:pic>
      <p:pic>
        <p:nvPicPr>
          <p:cNvPr id="17" name="Picture 14" descr="Family Care Giver LineColor Illustration Stock Vector - Illustration of ..."/>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08939" y="4062530"/>
            <a:ext cx="262907" cy="26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64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0E377F-4498-484E-8F5D-2E4F4642D853}"/>
              </a:ext>
            </a:extLst>
          </p:cNvPr>
          <p:cNvSpPr/>
          <p:nvPr/>
        </p:nvSpPr>
        <p:spPr>
          <a:xfrm>
            <a:off x="5041771" y="381967"/>
            <a:ext cx="6555439" cy="683264"/>
          </a:xfrm>
          <a:prstGeom prst="rect">
            <a:avLst/>
          </a:prstGeom>
          <a:noFill/>
        </p:spPr>
        <p:txBody>
          <a:bodyPr wrap="square" lIns="91440" tIns="45720" rIns="91440" bIns="45720">
            <a:spAutoFit/>
          </a:bodyPr>
          <a:lstStyle/>
          <a:p>
            <a:pPr algn="r">
              <a:lnSpc>
                <a:spcPct val="80000"/>
              </a:lnSpc>
              <a:tabLst>
                <a:tab pos="685800" algn="l"/>
              </a:tabLst>
              <a:defRPr/>
            </a:pPr>
            <a:r>
              <a:rPr lang="en-US" sz="4800" b="1" dirty="0">
                <a:ln w="0"/>
                <a:solidFill>
                  <a:srgbClr val="0432FF"/>
                </a:solidFill>
                <a:latin typeface="Gotham Medium" pitchFamily="2" charset="0"/>
                <a:cs typeface="Gotham Medium" pitchFamily="2" charset="0"/>
              </a:rPr>
              <a:t>+ </a:t>
            </a:r>
            <a:r>
              <a:rPr lang="en-US" sz="4800" b="1" dirty="0" err="1">
                <a:ln w="0"/>
                <a:solidFill>
                  <a:srgbClr val="0432FF"/>
                </a:solidFill>
                <a:latin typeface="Gotham Medium" pitchFamily="2" charset="0"/>
                <a:cs typeface="Gotham Medium" pitchFamily="2" charset="0"/>
              </a:rPr>
              <a:t>Información</a:t>
            </a:r>
            <a:endParaRPr lang="en-US" sz="4800" b="1" dirty="0">
              <a:ln w="0"/>
              <a:solidFill>
                <a:srgbClr val="0432FF"/>
              </a:solidFill>
              <a:latin typeface="Gotham Medium" pitchFamily="2" charset="0"/>
              <a:cs typeface="Gotham Medium" pitchFamily="2" charset="0"/>
            </a:endParaRPr>
          </a:p>
        </p:txBody>
      </p:sp>
      <p:sp>
        <p:nvSpPr>
          <p:cNvPr id="3" name="Rectangle 5">
            <a:extLst>
              <a:ext uri="{FF2B5EF4-FFF2-40B4-BE49-F238E27FC236}">
                <a16:creationId xmlns:a16="http://schemas.microsoft.com/office/drawing/2014/main" id="{220E377F-4498-484E-8F5D-2E4F4642D853}"/>
              </a:ext>
            </a:extLst>
          </p:cNvPr>
          <p:cNvSpPr/>
          <p:nvPr/>
        </p:nvSpPr>
        <p:spPr>
          <a:xfrm>
            <a:off x="246786" y="1823126"/>
            <a:ext cx="11457535" cy="1569660"/>
          </a:xfrm>
          <a:prstGeom prst="rect">
            <a:avLst/>
          </a:prstGeom>
          <a:noFill/>
        </p:spPr>
        <p:txBody>
          <a:bodyPr wrap="square" lIns="91440" tIns="45720" rIns="91440" bIns="45720">
            <a:spAutoFit/>
          </a:bodyPr>
          <a:lstStyle/>
          <a:p>
            <a:pPr algn="ctr">
              <a:lnSpc>
                <a:spcPct val="80000"/>
              </a:lnSpc>
              <a:tabLst>
                <a:tab pos="685800" algn="l"/>
              </a:tabLst>
              <a:defRPr/>
            </a:pPr>
            <a:r>
              <a:rPr lang="en-US" sz="4800" dirty="0">
                <a:ln w="0"/>
                <a:latin typeface="Gotham Medium" pitchFamily="2" charset="0"/>
                <a:cs typeface="Gotham Medium" pitchFamily="2" charset="0"/>
              </a:rPr>
              <a:t>formacioncontinua@cedia.org.ec</a:t>
            </a:r>
          </a:p>
          <a:p>
            <a:pPr algn="ctr">
              <a:lnSpc>
                <a:spcPct val="80000"/>
              </a:lnSpc>
              <a:tabLst>
                <a:tab pos="685800" algn="l"/>
              </a:tabLst>
              <a:defRPr/>
            </a:pPr>
            <a:endParaRPr lang="en-US" sz="2000" dirty="0">
              <a:ln w="0"/>
              <a:latin typeface="Gotham Medium" pitchFamily="2" charset="0"/>
              <a:cs typeface="Gotham Medium" pitchFamily="2" charset="0"/>
            </a:endParaRPr>
          </a:p>
          <a:p>
            <a:pPr algn="ctr">
              <a:lnSpc>
                <a:spcPct val="80000"/>
              </a:lnSpc>
              <a:tabLst>
                <a:tab pos="685800" algn="l"/>
              </a:tabLst>
              <a:defRPr/>
            </a:pPr>
            <a:r>
              <a:rPr lang="en-US" sz="4800" dirty="0">
                <a:ln w="0"/>
                <a:latin typeface="Gotham Medium" pitchFamily="2" charset="0"/>
                <a:cs typeface="Gotham Medium" pitchFamily="2" charset="0"/>
              </a:rPr>
              <a:t>https://EFC.CEDIA.EDU.EC </a:t>
            </a:r>
          </a:p>
        </p:txBody>
      </p:sp>
      <p:pic>
        <p:nvPicPr>
          <p:cNvPr id="4" name="Imagen 3"/>
          <p:cNvPicPr>
            <a:picLocks noChangeAspect="1"/>
          </p:cNvPicPr>
          <p:nvPr/>
        </p:nvPicPr>
        <p:blipFill>
          <a:blip r:embed="rId3"/>
          <a:stretch>
            <a:fillRect/>
          </a:stretch>
        </p:blipFill>
        <p:spPr>
          <a:xfrm>
            <a:off x="4250658" y="3408211"/>
            <a:ext cx="3449789" cy="3449789"/>
          </a:xfrm>
          <a:prstGeom prst="rect">
            <a:avLst/>
          </a:prstGeom>
        </p:spPr>
      </p:pic>
    </p:spTree>
    <p:extLst>
      <p:ext uri="{BB962C8B-B14F-4D97-AF65-F5344CB8AC3E}">
        <p14:creationId xmlns:p14="http://schemas.microsoft.com/office/powerpoint/2010/main" val="262147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AA1A3363-E16A-8993-1659-075AD25FBF84}"/>
              </a:ext>
            </a:extLst>
          </p:cNvPr>
          <p:cNvSpPr/>
          <p:nvPr/>
        </p:nvSpPr>
        <p:spPr>
          <a:xfrm>
            <a:off x="760405" y="1762835"/>
            <a:ext cx="7721446" cy="1175706"/>
          </a:xfrm>
          <a:prstGeom prst="rect">
            <a:avLst/>
          </a:prstGeom>
          <a:noFill/>
        </p:spPr>
        <p:txBody>
          <a:bodyPr wrap="square" lIns="91440" tIns="45720" rIns="91440" bIns="45720">
            <a:spAutoFit/>
          </a:bodyPr>
          <a:lstStyle/>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rPr>
              <a:t>FONDOS</a:t>
            </a:r>
            <a:r>
              <a:rPr kumimoji="0" lang="en-US" sz="4400" b="1" i="0" u="none" strike="noStrike" kern="1200" cap="none" spc="0" normalizeH="0" noProof="0" dirty="0">
                <a:ln w="0"/>
                <a:solidFill>
                  <a:srgbClr val="00B0F0"/>
                </a:solidFill>
                <a:effectLst/>
                <a:uLnTx/>
                <a:uFillTx/>
                <a:latin typeface="Gotham Medium" pitchFamily="2" charset="0"/>
                <a:ea typeface="MS PGothic" panose="020B0600070205080204" pitchFamily="34" charset="-128"/>
                <a:cs typeface="Gotham Medium" pitchFamily="2" charset="0"/>
              </a:rPr>
              <a:t> CONNECT</a:t>
            </a:r>
          </a:p>
          <a:p>
            <a:pPr marL="0" marR="0" lvl="0" indent="0" algn="l" defTabSz="914400" rtl="0" eaLnBrk="0" fontAlgn="base" latinLnBrk="0" hangingPunct="0">
              <a:lnSpc>
                <a:spcPct val="80000"/>
              </a:lnSpc>
              <a:spcBef>
                <a:spcPct val="0"/>
              </a:spcBef>
              <a:spcAft>
                <a:spcPct val="0"/>
              </a:spcAft>
              <a:buClrTx/>
              <a:buSzTx/>
              <a:buFontTx/>
              <a:buNone/>
              <a:tabLst>
                <a:tab pos="685800" algn="l"/>
              </a:tabLst>
              <a:defRPr/>
            </a:pPr>
            <a:r>
              <a:rPr lang="en-US" sz="4400" b="1" baseline="0" dirty="0">
                <a:ln w="0"/>
                <a:solidFill>
                  <a:srgbClr val="00B0F0"/>
                </a:solidFill>
                <a:latin typeface="Gotham Medium" pitchFamily="2" charset="0"/>
                <a:cs typeface="Gotham Medium" pitchFamily="2" charset="0"/>
              </a:rPr>
              <a:t>2024</a:t>
            </a:r>
            <a:endParaRPr kumimoji="0" lang="en-US" sz="4400" b="1" i="0" u="none" strike="noStrike" kern="1200" cap="none" spc="0" normalizeH="0" baseline="0" noProof="0" dirty="0">
              <a:ln w="0"/>
              <a:solidFill>
                <a:srgbClr val="00B0F0"/>
              </a:solidFill>
              <a:effectLst/>
              <a:uLnTx/>
              <a:uFillTx/>
              <a:latin typeface="Gotham Medium" pitchFamily="2" charset="0"/>
              <a:ea typeface="MS PGothic" panose="020B0600070205080204" pitchFamily="34" charset="-128"/>
              <a:cs typeface="Gotham Medium" pitchFamily="2" charset="0"/>
            </a:endParaRPr>
          </a:p>
        </p:txBody>
      </p:sp>
      <p:sp>
        <p:nvSpPr>
          <p:cNvPr id="4" name="Rectangle 4">
            <a:extLst>
              <a:ext uri="{FF2B5EF4-FFF2-40B4-BE49-F238E27FC236}">
                <a16:creationId xmlns:a16="http://schemas.microsoft.com/office/drawing/2014/main" id="{BA1225FE-6B4A-8E2B-47E8-C0F4D788252A}"/>
              </a:ext>
            </a:extLst>
          </p:cNvPr>
          <p:cNvSpPr/>
          <p:nvPr/>
        </p:nvSpPr>
        <p:spPr>
          <a:xfrm>
            <a:off x="760402" y="2966726"/>
            <a:ext cx="4958808" cy="769441"/>
          </a:xfrm>
          <a:prstGeom prst="rect">
            <a:avLst/>
          </a:prstGeom>
          <a:noFill/>
          <a:ln>
            <a:noFill/>
          </a:ln>
        </p:spPr>
        <p:txBody>
          <a:bodyPr wrap="square" lIns="91440" tIns="45720" rIns="91440" bIns="45720" numCol="1" spcCol="457200">
            <a:spAutoFit/>
          </a:bodyPr>
          <a:lstStyle/>
          <a:p>
            <a:pPr marL="0" marR="0" lvl="0" indent="0" algn="l" defTabSz="914400" rtl="0" eaLnBrk="0" fontAlgn="base" latinLnBrk="0" hangingPunct="0">
              <a:lnSpc>
                <a:spcPct val="110000"/>
              </a:lnSpc>
              <a:spcBef>
                <a:spcPct val="0"/>
              </a:spcBef>
              <a:spcAft>
                <a:spcPct val="0"/>
              </a:spcAft>
              <a:buClr>
                <a:srgbClr val="7154F9"/>
              </a:buClr>
              <a:buSzTx/>
              <a:buFontTx/>
              <a:buNone/>
              <a:tabLst/>
              <a:defRPr/>
            </a:pPr>
            <a:r>
              <a:rPr lang="es-ES" sz="2000" noProof="0" dirty="0">
                <a:ln w="0"/>
                <a:solidFill>
                  <a:prstClr val="white"/>
                </a:solidFill>
                <a:latin typeface="Gotham Light" pitchFamily="2" charset="0"/>
                <a:cs typeface="Gotham Light" pitchFamily="2" charset="0"/>
              </a:rPr>
              <a:t>INNOVACIÓN Y TRANSFERENCIA TECNOLÓGICA</a:t>
            </a:r>
            <a:endParaRPr kumimoji="0" lang="en-US" sz="2000" b="0" i="0" u="none" strike="noStrike" kern="1200" cap="none" spc="0" normalizeH="0" baseline="0" noProof="0" dirty="0">
              <a:ln w="0"/>
              <a:solidFill>
                <a:prstClr val="white"/>
              </a:solidFill>
              <a:effectLst/>
              <a:uLnTx/>
              <a:uFillTx/>
              <a:latin typeface="Gotham Light" pitchFamily="2" charset="0"/>
              <a:ea typeface="MS PGothic" panose="020B0600070205080204" pitchFamily="34" charset="-128"/>
              <a:cs typeface="Gotham Light" pitchFamily="2" charset="0"/>
            </a:endParaRPr>
          </a:p>
        </p:txBody>
      </p:sp>
    </p:spTree>
    <p:extLst>
      <p:ext uri="{BB962C8B-B14F-4D97-AF65-F5344CB8AC3E}">
        <p14:creationId xmlns:p14="http://schemas.microsoft.com/office/powerpoint/2010/main" val="218740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4683</TotalTime>
  <Words>1931</Words>
  <Application>Microsoft Office PowerPoint</Application>
  <PresentationFormat>Panorámica</PresentationFormat>
  <Paragraphs>417</Paragraphs>
  <Slides>53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53</vt:i4>
      </vt:variant>
    </vt:vector>
  </HeadingPairs>
  <TitlesOfParts>
    <vt:vector size="64" baseType="lpstr">
      <vt:lpstr>MS PGothic</vt:lpstr>
      <vt:lpstr>MS PGothic</vt:lpstr>
      <vt:lpstr>Arial</vt:lpstr>
      <vt:lpstr>Arial,Sans-Serif</vt:lpstr>
      <vt:lpstr>Calibri</vt:lpstr>
      <vt:lpstr>Gotham Book</vt:lpstr>
      <vt:lpstr>Gotham Light</vt:lpstr>
      <vt:lpstr>Gotham Medium</vt:lpstr>
      <vt:lpstr>Gotham Thin</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DIVULGA</vt:lpstr>
      <vt:lpstr>DIVULGA</vt:lpstr>
      <vt:lpstr>Presupuesto Divulga</vt:lpstr>
      <vt:lpstr>AVANTE</vt:lpstr>
      <vt:lpstr>Presentación de PowerPoint</vt:lpstr>
      <vt:lpstr>Presentación de PowerPoint</vt:lpstr>
      <vt:lpstr>Presentación de PowerPoint</vt:lpstr>
      <vt:lpstr>PONENTE</vt:lpstr>
      <vt:lpstr>PONENTE</vt:lpstr>
      <vt:lpstr>Presentación de PowerPoint</vt:lpstr>
      <vt:lpstr>Presentación de PowerPoint</vt:lpstr>
      <vt:lpstr>I+D+i Universidades</vt:lpstr>
      <vt:lpstr>Presentación de PowerPoint</vt:lpstr>
      <vt:lpstr>Presentación de PowerPoint</vt:lpstr>
      <vt:lpstr>Fondo 1 a 1</vt:lpstr>
      <vt:lpstr>Presupuesto</vt:lpstr>
      <vt:lpstr>Fondo Registra</vt:lpstr>
      <vt:lpstr>Ámbitos de aplicación</vt:lpstr>
      <vt:lpstr>Presentación de PowerPoint</vt:lpstr>
      <vt:lpstr>Link Fondos y Becas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paul.arevalo@cedia.org.ec</dc:creator>
  <cp:lastModifiedBy>ventas educacion continua</cp:lastModifiedBy>
  <cp:revision>183</cp:revision>
  <dcterms:created xsi:type="dcterms:W3CDTF">2016-01-19T22:21:45Z</dcterms:created>
  <dcterms:modified xsi:type="dcterms:W3CDTF">2024-01-31T16:59:09Z</dcterms:modified>
</cp:coreProperties>
</file>